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notesMasterIdLst>
    <p:notesMasterId r:id="rId47"/>
  </p:notesMasterIdLst>
  <p:sldIdLst>
    <p:sldId id="1315" r:id="rId6"/>
    <p:sldId id="270" r:id="rId7"/>
    <p:sldId id="1324" r:id="rId8"/>
    <p:sldId id="1365" r:id="rId9"/>
    <p:sldId id="1000" r:id="rId10"/>
    <p:sldId id="1377" r:id="rId11"/>
    <p:sldId id="1005" r:id="rId12"/>
    <p:sldId id="258" r:id="rId13"/>
    <p:sldId id="298" r:id="rId14"/>
    <p:sldId id="1008" r:id="rId15"/>
    <p:sldId id="1378" r:id="rId16"/>
    <p:sldId id="1379" r:id="rId17"/>
    <p:sldId id="1006" r:id="rId18"/>
    <p:sldId id="1366" r:id="rId19"/>
    <p:sldId id="259" r:id="rId20"/>
    <p:sldId id="266" r:id="rId21"/>
    <p:sldId id="1014" r:id="rId22"/>
    <p:sldId id="1015" r:id="rId23"/>
    <p:sldId id="1019" r:id="rId24"/>
    <p:sldId id="1016" r:id="rId25"/>
    <p:sldId id="1021" r:id="rId26"/>
    <p:sldId id="1017" r:id="rId27"/>
    <p:sldId id="1020" r:id="rId28"/>
    <p:sldId id="269" r:id="rId29"/>
    <p:sldId id="283" r:id="rId30"/>
    <p:sldId id="1007" r:id="rId31"/>
    <p:sldId id="1011" r:id="rId32"/>
    <p:sldId id="1370" r:id="rId33"/>
    <p:sldId id="1316" r:id="rId34"/>
    <p:sldId id="284" r:id="rId35"/>
    <p:sldId id="286" r:id="rId36"/>
    <p:sldId id="1369" r:id="rId37"/>
    <p:sldId id="300" r:id="rId38"/>
    <p:sldId id="301" r:id="rId39"/>
    <p:sldId id="302" r:id="rId40"/>
    <p:sldId id="1002" r:id="rId41"/>
    <p:sldId id="304" r:id="rId42"/>
    <p:sldId id="1003" r:id="rId43"/>
    <p:sldId id="1004" r:id="rId44"/>
    <p:sldId id="1001" r:id="rId45"/>
    <p:sldId id="1372" r:id="rId4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CAD"/>
    <a:srgbClr val="DA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/>
    <p:restoredTop sz="88707" autoAdjust="0"/>
  </p:normalViewPr>
  <p:slideViewPr>
    <p:cSldViewPr snapToGrid="0">
      <p:cViewPr varScale="1">
        <p:scale>
          <a:sx n="101" d="100"/>
          <a:sy n="101" d="100"/>
        </p:scale>
        <p:origin x="17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fer Bagdasarian" userId="S::jbagdas1@jh.edu::ba57847c-08fc-4150-a5da-3cd83dce1126" providerId="AD" clId="Web-{C62A6CAF-E2C9-2AE8-3A36-D710AD89AC98}"/>
    <pc:docChg chg="modSld">
      <pc:chgData name="Jennifer Bagdasarian" userId="S::jbagdas1@jh.edu::ba57847c-08fc-4150-a5da-3cd83dce1126" providerId="AD" clId="Web-{C62A6CAF-E2C9-2AE8-3A36-D710AD89AC98}" dt="2024-04-25T17:17:32.335" v="22" actId="1076"/>
      <pc:docMkLst>
        <pc:docMk/>
      </pc:docMkLst>
      <pc:sldChg chg="addSp modSp">
        <pc:chgData name="Jennifer Bagdasarian" userId="S::jbagdas1@jh.edu::ba57847c-08fc-4150-a5da-3cd83dce1126" providerId="AD" clId="Web-{C62A6CAF-E2C9-2AE8-3A36-D710AD89AC98}" dt="2024-04-25T17:17:32.335" v="22" actId="1076"/>
        <pc:sldMkLst>
          <pc:docMk/>
          <pc:sldMk cId="3391940197" sldId="1351"/>
        </pc:sldMkLst>
      </pc:sldChg>
    </pc:docChg>
  </pc:docChgLst>
  <pc:docChgLst>
    <pc:chgData name="Ritu Agarwal" userId="27126333-ed84-4805-aad8-6a112c14a6c5" providerId="ADAL" clId="{5120C025-55B8-495D-94C8-666D9912EED1}"/>
    <pc:docChg chg="modSld">
      <pc:chgData name="Ritu Agarwal" userId="27126333-ed84-4805-aad8-6a112c14a6c5" providerId="ADAL" clId="{5120C025-55B8-495D-94C8-666D9912EED1}" dt="2024-04-15T01:05:24.050" v="0" actId="1076"/>
      <pc:docMkLst>
        <pc:docMk/>
      </pc:docMkLst>
      <pc:sldChg chg="modSp">
        <pc:chgData name="Ritu Agarwal" userId="27126333-ed84-4805-aad8-6a112c14a6c5" providerId="ADAL" clId="{5120C025-55B8-495D-94C8-666D9912EED1}" dt="2024-04-15T01:05:24.050" v="0" actId="1076"/>
        <pc:sldMkLst>
          <pc:docMk/>
          <pc:sldMk cId="248616509" sldId="258"/>
        </pc:sldMkLst>
      </pc:sldChg>
    </pc:docChg>
  </pc:docChgLst>
  <pc:docChgLst>
    <pc:chgData name="Ritu Agarwal" userId="27126333-ed84-4805-aad8-6a112c14a6c5" providerId="ADAL" clId="{F73262A7-317D-482D-9DAD-813F20BE21E5}"/>
    <pc:docChg chg="undo custSel addSld delSld modSld sldOrd delMainMaster modMainMaster">
      <pc:chgData name="Ritu Agarwal" userId="27126333-ed84-4805-aad8-6a112c14a6c5" providerId="ADAL" clId="{F73262A7-317D-482D-9DAD-813F20BE21E5}" dt="2024-05-11T01:00:40.361" v="4073" actId="478"/>
      <pc:docMkLst>
        <pc:docMk/>
      </pc:docMkLst>
      <pc:sldChg chg="ord">
        <pc:chgData name="Ritu Agarwal" userId="27126333-ed84-4805-aad8-6a112c14a6c5" providerId="ADAL" clId="{F73262A7-317D-482D-9DAD-813F20BE21E5}" dt="2024-04-24T21:13:43.524" v="3710"/>
        <pc:sldMkLst>
          <pc:docMk/>
          <pc:sldMk cId="248616509" sldId="258"/>
        </pc:sldMkLst>
      </pc:sldChg>
      <pc:sldChg chg="ord">
        <pc:chgData name="Ritu Agarwal" userId="27126333-ed84-4805-aad8-6a112c14a6c5" providerId="ADAL" clId="{F73262A7-317D-482D-9DAD-813F20BE21E5}" dt="2024-04-24T21:13:43.524" v="3710"/>
        <pc:sldMkLst>
          <pc:docMk/>
          <pc:sldMk cId="444444687" sldId="259"/>
        </pc:sldMkLst>
      </pc:sldChg>
      <pc:sldChg chg="delSp modSp add">
        <pc:chgData name="Ritu Agarwal" userId="27126333-ed84-4805-aad8-6a112c14a6c5" providerId="ADAL" clId="{F73262A7-317D-482D-9DAD-813F20BE21E5}" dt="2024-04-24T17:28:58.007" v="2975" actId="20577"/>
        <pc:sldMkLst>
          <pc:docMk/>
          <pc:sldMk cId="1071479745" sldId="276"/>
        </pc:sldMkLst>
      </pc:sldChg>
      <pc:sldChg chg="delSp add">
        <pc:chgData name="Ritu Agarwal" userId="27126333-ed84-4805-aad8-6a112c14a6c5" providerId="ADAL" clId="{F73262A7-317D-482D-9DAD-813F20BE21E5}" dt="2024-04-24T17:28:37.284" v="2970" actId="478"/>
        <pc:sldMkLst>
          <pc:docMk/>
          <pc:sldMk cId="4120372989" sldId="285"/>
        </pc:sldMkLst>
      </pc:sldChg>
      <pc:sldChg chg="addSp delSp modSp add del">
        <pc:chgData name="Ritu Agarwal" userId="27126333-ed84-4805-aad8-6a112c14a6c5" providerId="ADAL" clId="{F73262A7-317D-482D-9DAD-813F20BE21E5}" dt="2024-04-17T01:37:04.540" v="362"/>
        <pc:sldMkLst>
          <pc:docMk/>
          <pc:sldMk cId="3467940562" sldId="288"/>
        </pc:sldMkLst>
      </pc:sldChg>
      <pc:sldChg chg="addSp delSp modSp add del">
        <pc:chgData name="Ritu Agarwal" userId="27126333-ed84-4805-aad8-6a112c14a6c5" providerId="ADAL" clId="{F73262A7-317D-482D-9DAD-813F20BE21E5}" dt="2024-05-11T00:57:36.482" v="4034" actId="13822"/>
        <pc:sldMkLst>
          <pc:docMk/>
          <pc:sldMk cId="2114061300" sldId="294"/>
        </pc:sldMkLst>
      </pc:sldChg>
      <pc:sldChg chg="addSp delSp modSp add del">
        <pc:chgData name="Ritu Agarwal" userId="27126333-ed84-4805-aad8-6a112c14a6c5" providerId="ADAL" clId="{F73262A7-317D-482D-9DAD-813F20BE21E5}" dt="2024-04-17T01:36:52.592" v="360" actId="14100"/>
        <pc:sldMkLst>
          <pc:docMk/>
          <pc:sldMk cId="1754970760" sldId="401"/>
        </pc:sldMkLst>
      </pc:sldChg>
      <pc:sldChg chg="addSp modSp">
        <pc:chgData name="Ritu Agarwal" userId="27126333-ed84-4805-aad8-6a112c14a6c5" providerId="ADAL" clId="{F73262A7-317D-482D-9DAD-813F20BE21E5}" dt="2024-04-17T14:33:49.629" v="449" actId="1076"/>
        <pc:sldMkLst>
          <pc:docMk/>
          <pc:sldMk cId="3857305289" sldId="520"/>
        </pc:sldMkLst>
      </pc:sldChg>
      <pc:sldChg chg="modSp">
        <pc:chgData name="Ritu Agarwal" userId="27126333-ed84-4805-aad8-6a112c14a6c5" providerId="ADAL" clId="{F73262A7-317D-482D-9DAD-813F20BE21E5}" dt="2024-04-17T15:01:49.574" v="828" actId="1076"/>
        <pc:sldMkLst>
          <pc:docMk/>
          <pc:sldMk cId="2606122396" sldId="521"/>
        </pc:sldMkLst>
      </pc:sldChg>
      <pc:sldChg chg="modSp">
        <pc:chgData name="Ritu Agarwal" userId="27126333-ed84-4805-aad8-6a112c14a6c5" providerId="ADAL" clId="{F73262A7-317D-482D-9DAD-813F20BE21E5}" dt="2024-04-17T15:01:27.579" v="824" actId="403"/>
        <pc:sldMkLst>
          <pc:docMk/>
          <pc:sldMk cId="4218662029" sldId="522"/>
        </pc:sldMkLst>
      </pc:sldChg>
      <pc:sldChg chg="addSp delSp modSp add setBg">
        <pc:chgData name="Ritu Agarwal" userId="27126333-ed84-4805-aad8-6a112c14a6c5" providerId="ADAL" clId="{F73262A7-317D-482D-9DAD-813F20BE21E5}" dt="2024-04-17T01:35:58.040" v="350" actId="1076"/>
        <pc:sldMkLst>
          <pc:docMk/>
          <pc:sldMk cId="4013066427" sldId="1293"/>
        </pc:sldMkLst>
      </pc:sldChg>
      <pc:sldChg chg="ord">
        <pc:chgData name="Ritu Agarwal" userId="27126333-ed84-4805-aad8-6a112c14a6c5" providerId="ADAL" clId="{F73262A7-317D-482D-9DAD-813F20BE21E5}" dt="2024-04-24T01:04:03.645" v="2444"/>
        <pc:sldMkLst>
          <pc:docMk/>
          <pc:sldMk cId="4116095501" sldId="1299"/>
        </pc:sldMkLst>
      </pc:sldChg>
      <pc:sldChg chg="addSp modSp ord modNotesTx">
        <pc:chgData name="Ritu Agarwal" userId="27126333-ed84-4805-aad8-6a112c14a6c5" providerId="ADAL" clId="{F73262A7-317D-482D-9DAD-813F20BE21E5}" dt="2024-04-24T01:51:01.509" v="2766" actId="1076"/>
        <pc:sldMkLst>
          <pc:docMk/>
          <pc:sldMk cId="3553896708" sldId="1306"/>
        </pc:sldMkLst>
      </pc:sldChg>
      <pc:sldChg chg="addSp delSp modSp ord modNotesTx">
        <pc:chgData name="Ritu Agarwal" userId="27126333-ed84-4805-aad8-6a112c14a6c5" providerId="ADAL" clId="{F73262A7-317D-482D-9DAD-813F20BE21E5}" dt="2024-04-24T01:56:19.673" v="2810" actId="14100"/>
        <pc:sldMkLst>
          <pc:docMk/>
          <pc:sldMk cId="1828995389" sldId="1307"/>
        </pc:sldMkLst>
      </pc:sldChg>
      <pc:sldChg chg="ord">
        <pc:chgData name="Ritu Agarwal" userId="27126333-ed84-4805-aad8-6a112c14a6c5" providerId="ADAL" clId="{F73262A7-317D-482D-9DAD-813F20BE21E5}" dt="2024-04-17T17:06:14.873" v="1652"/>
        <pc:sldMkLst>
          <pc:docMk/>
          <pc:sldMk cId="2747550084" sldId="1308"/>
        </pc:sldMkLst>
      </pc:sldChg>
      <pc:sldChg chg="ord">
        <pc:chgData name="Ritu Agarwal" userId="27126333-ed84-4805-aad8-6a112c14a6c5" providerId="ADAL" clId="{F73262A7-317D-482D-9DAD-813F20BE21E5}" dt="2024-04-17T17:06:35.509" v="1653"/>
        <pc:sldMkLst>
          <pc:docMk/>
          <pc:sldMk cId="631807192" sldId="1309"/>
        </pc:sldMkLst>
      </pc:sldChg>
      <pc:sldChg chg="ord">
        <pc:chgData name="Ritu Agarwal" userId="27126333-ed84-4805-aad8-6a112c14a6c5" providerId="ADAL" clId="{F73262A7-317D-482D-9DAD-813F20BE21E5}" dt="2024-04-17T17:06:50.506" v="1654"/>
        <pc:sldMkLst>
          <pc:docMk/>
          <pc:sldMk cId="2972846613" sldId="1310"/>
        </pc:sldMkLst>
      </pc:sldChg>
      <pc:sldChg chg="modSp">
        <pc:chgData name="Ritu Agarwal" userId="27126333-ed84-4805-aad8-6a112c14a6c5" providerId="ADAL" clId="{F73262A7-317D-482D-9DAD-813F20BE21E5}" dt="2024-05-11T00:56:21.784" v="4024" actId="1076"/>
        <pc:sldMkLst>
          <pc:docMk/>
          <pc:sldMk cId="2941046834" sldId="1315"/>
        </pc:sldMkLst>
      </pc:sldChg>
      <pc:sldChg chg="modSp">
        <pc:chgData name="Ritu Agarwal" userId="27126333-ed84-4805-aad8-6a112c14a6c5" providerId="ADAL" clId="{F73262A7-317D-482D-9DAD-813F20BE21E5}" dt="2024-04-30T01:06:09.702" v="3962" actId="27636"/>
        <pc:sldMkLst>
          <pc:docMk/>
          <pc:sldMk cId="2072670189" sldId="1317"/>
        </pc:sldMkLst>
      </pc:sldChg>
      <pc:sldChg chg="addSp modSp ord">
        <pc:chgData name="Ritu Agarwal" userId="27126333-ed84-4805-aad8-6a112c14a6c5" providerId="ADAL" clId="{F73262A7-317D-482D-9DAD-813F20BE21E5}" dt="2024-04-24T21:16:33.835" v="3719" actId="20577"/>
        <pc:sldMkLst>
          <pc:docMk/>
          <pc:sldMk cId="1637555723" sldId="1320"/>
        </pc:sldMkLst>
      </pc:sldChg>
      <pc:sldChg chg="delSp modSp">
        <pc:chgData name="Ritu Agarwal" userId="27126333-ed84-4805-aad8-6a112c14a6c5" providerId="ADAL" clId="{F73262A7-317D-482D-9DAD-813F20BE21E5}" dt="2024-05-11T00:56:43.112" v="4025"/>
        <pc:sldMkLst>
          <pc:docMk/>
          <pc:sldMk cId="295963881" sldId="1321"/>
        </pc:sldMkLst>
      </pc:sldChg>
      <pc:sldChg chg="addSp modSp">
        <pc:chgData name="Ritu Agarwal" userId="27126333-ed84-4805-aad8-6a112c14a6c5" providerId="ADAL" clId="{F73262A7-317D-482D-9DAD-813F20BE21E5}" dt="2024-04-17T14:34:20.584" v="451" actId="1076"/>
        <pc:sldMkLst>
          <pc:docMk/>
          <pc:sldMk cId="3586647747" sldId="1323"/>
        </pc:sldMkLst>
      </pc:sldChg>
      <pc:sldChg chg="addSp modSp modNotesTx">
        <pc:chgData name="Ritu Agarwal" userId="27126333-ed84-4805-aad8-6a112c14a6c5" providerId="ADAL" clId="{F73262A7-317D-482D-9DAD-813F20BE21E5}" dt="2024-04-24T00:49:57.409" v="2156" actId="14100"/>
        <pc:sldMkLst>
          <pc:docMk/>
          <pc:sldMk cId="1663032889" sldId="1324"/>
        </pc:sldMkLst>
      </pc:sldChg>
      <pc:sldChg chg="addSp modSp">
        <pc:chgData name="Ritu Agarwal" userId="27126333-ed84-4805-aad8-6a112c14a6c5" providerId="ADAL" clId="{F73262A7-317D-482D-9DAD-813F20BE21E5}" dt="2024-04-17T01:35:03.309" v="342" actId="1076"/>
        <pc:sldMkLst>
          <pc:docMk/>
          <pc:sldMk cId="2402323571" sldId="1325"/>
        </pc:sldMkLst>
      </pc:sldChg>
      <pc:sldChg chg="modSp">
        <pc:chgData name="Ritu Agarwal" userId="27126333-ed84-4805-aad8-6a112c14a6c5" providerId="ADAL" clId="{F73262A7-317D-482D-9DAD-813F20BE21E5}" dt="2024-04-17T01:12:27.263" v="3" actId="27636"/>
        <pc:sldMkLst>
          <pc:docMk/>
          <pc:sldMk cId="167006151" sldId="1326"/>
        </pc:sldMkLst>
      </pc:sldChg>
      <pc:sldChg chg="modSp">
        <pc:chgData name="Ritu Agarwal" userId="27126333-ed84-4805-aad8-6a112c14a6c5" providerId="ADAL" clId="{F73262A7-317D-482D-9DAD-813F20BE21E5}" dt="2024-04-17T14:31:22.414" v="439" actId="14100"/>
        <pc:sldMkLst>
          <pc:docMk/>
          <pc:sldMk cId="3560568693" sldId="1327"/>
        </pc:sldMkLst>
      </pc:sldChg>
      <pc:sldChg chg="addSp modSp">
        <pc:chgData name="Ritu Agarwal" userId="27126333-ed84-4805-aad8-6a112c14a6c5" providerId="ADAL" clId="{F73262A7-317D-482D-9DAD-813F20BE21E5}" dt="2024-04-17T01:35:33.095" v="347" actId="1076"/>
        <pc:sldMkLst>
          <pc:docMk/>
          <pc:sldMk cId="1021328598" sldId="1328"/>
        </pc:sldMkLst>
      </pc:sldChg>
      <pc:sldChg chg="addSp modSp add">
        <pc:chgData name="Ritu Agarwal" userId="27126333-ed84-4805-aad8-6a112c14a6c5" providerId="ADAL" clId="{F73262A7-317D-482D-9DAD-813F20BE21E5}" dt="2024-04-17T01:36:03.835" v="351"/>
        <pc:sldMkLst>
          <pc:docMk/>
          <pc:sldMk cId="2189348648" sldId="1331"/>
        </pc:sldMkLst>
      </pc:sldChg>
      <pc:sldChg chg="delSp modSp add">
        <pc:chgData name="Ritu Agarwal" userId="27126333-ed84-4805-aad8-6a112c14a6c5" providerId="ADAL" clId="{F73262A7-317D-482D-9DAD-813F20BE21E5}" dt="2024-05-11T00:57:53.789" v="4035"/>
        <pc:sldMkLst>
          <pc:docMk/>
          <pc:sldMk cId="4239059544" sldId="1332"/>
        </pc:sldMkLst>
      </pc:sldChg>
      <pc:sldChg chg="addSp modSp add ord">
        <pc:chgData name="Ritu Agarwal" userId="27126333-ed84-4805-aad8-6a112c14a6c5" providerId="ADAL" clId="{F73262A7-317D-482D-9DAD-813F20BE21E5}" dt="2024-04-17T14:31:25.845" v="440"/>
        <pc:sldMkLst>
          <pc:docMk/>
          <pc:sldMk cId="211530437" sldId="1333"/>
        </pc:sldMkLst>
      </pc:sldChg>
      <pc:sldChg chg="addSp modSp add modNotesTx">
        <pc:chgData name="Ritu Agarwal" userId="27126333-ed84-4805-aad8-6a112c14a6c5" providerId="ADAL" clId="{F73262A7-317D-482D-9DAD-813F20BE21E5}" dt="2024-04-24T00:51:28.746" v="2193" actId="20577"/>
        <pc:sldMkLst>
          <pc:docMk/>
          <pc:sldMk cId="1809991376" sldId="1334"/>
        </pc:sldMkLst>
      </pc:sldChg>
      <pc:sldChg chg="addSp delSp modSp add modNotesTx">
        <pc:chgData name="Ritu Agarwal" userId="27126333-ed84-4805-aad8-6a112c14a6c5" providerId="ADAL" clId="{F73262A7-317D-482D-9DAD-813F20BE21E5}" dt="2024-04-17T16:00:41.389" v="1374" actId="6549"/>
        <pc:sldMkLst>
          <pc:docMk/>
          <pc:sldMk cId="1940482802" sldId="1335"/>
        </pc:sldMkLst>
      </pc:sldChg>
      <pc:sldChg chg="delSp modSp add">
        <pc:chgData name="Ritu Agarwal" userId="27126333-ed84-4805-aad8-6a112c14a6c5" providerId="ADAL" clId="{F73262A7-317D-482D-9DAD-813F20BE21E5}" dt="2024-05-11T00:58:18.564" v="4036"/>
        <pc:sldMkLst>
          <pc:docMk/>
          <pc:sldMk cId="2817573116" sldId="1336"/>
        </pc:sldMkLst>
      </pc:sldChg>
      <pc:sldChg chg="modSp add">
        <pc:chgData name="Ritu Agarwal" userId="27126333-ed84-4805-aad8-6a112c14a6c5" providerId="ADAL" clId="{F73262A7-317D-482D-9DAD-813F20BE21E5}" dt="2024-05-11T00:58:40.769" v="4038" actId="6549"/>
        <pc:sldMkLst>
          <pc:docMk/>
          <pc:sldMk cId="2977846355" sldId="1337"/>
        </pc:sldMkLst>
      </pc:sldChg>
      <pc:sldChg chg="addSp delSp modSp add modNotesTx">
        <pc:chgData name="Ritu Agarwal" userId="27126333-ed84-4805-aad8-6a112c14a6c5" providerId="ADAL" clId="{F73262A7-317D-482D-9DAD-813F20BE21E5}" dt="2024-04-24T01:55:45.011" v="2804" actId="1076"/>
        <pc:sldMkLst>
          <pc:docMk/>
          <pc:sldMk cId="1501372682" sldId="1338"/>
        </pc:sldMkLst>
      </pc:sldChg>
      <pc:sldChg chg="modSp add">
        <pc:chgData name="Ritu Agarwal" userId="27126333-ed84-4805-aad8-6a112c14a6c5" providerId="ADAL" clId="{F73262A7-317D-482D-9DAD-813F20BE21E5}" dt="2024-04-17T21:56:49.786" v="1995" actId="20577"/>
        <pc:sldMkLst>
          <pc:docMk/>
          <pc:sldMk cId="3046454255" sldId="1340"/>
        </pc:sldMkLst>
      </pc:sldChg>
      <pc:sldChg chg="addSp delSp modSp add">
        <pc:chgData name="Ritu Agarwal" userId="27126333-ed84-4805-aad8-6a112c14a6c5" providerId="ADAL" clId="{F73262A7-317D-482D-9DAD-813F20BE21E5}" dt="2024-04-24T01:02:09.026" v="2439" actId="1076"/>
        <pc:sldMkLst>
          <pc:docMk/>
          <pc:sldMk cId="1433027113" sldId="1341"/>
        </pc:sldMkLst>
      </pc:sldChg>
      <pc:sldChg chg="addSp modSp add modNotesTx">
        <pc:chgData name="Ritu Agarwal" userId="27126333-ed84-4805-aad8-6a112c14a6c5" providerId="ADAL" clId="{F73262A7-317D-482D-9DAD-813F20BE21E5}" dt="2024-04-18T00:31:29.863" v="2056" actId="1076"/>
        <pc:sldMkLst>
          <pc:docMk/>
          <pc:sldMk cId="2286586592" sldId="1342"/>
        </pc:sldMkLst>
      </pc:sldChg>
      <pc:sldChg chg="addSp add">
        <pc:chgData name="Ritu Agarwal" userId="27126333-ed84-4805-aad8-6a112c14a6c5" providerId="ADAL" clId="{F73262A7-317D-482D-9DAD-813F20BE21E5}" dt="2024-04-23T01:46:37.770" v="2058"/>
        <pc:sldMkLst>
          <pc:docMk/>
          <pc:sldMk cId="1148262406" sldId="1343"/>
        </pc:sldMkLst>
      </pc:sldChg>
      <pc:sldChg chg="modSp add">
        <pc:chgData name="Ritu Agarwal" userId="27126333-ed84-4805-aad8-6a112c14a6c5" providerId="ADAL" clId="{F73262A7-317D-482D-9DAD-813F20BE21E5}" dt="2024-04-23T01:47:37.283" v="2089" actId="20577"/>
        <pc:sldMkLst>
          <pc:docMk/>
          <pc:sldMk cId="1809256452" sldId="1344"/>
        </pc:sldMkLst>
      </pc:sldChg>
      <pc:sldChg chg="addSp modSp add">
        <pc:chgData name="Ritu Agarwal" userId="27126333-ed84-4805-aad8-6a112c14a6c5" providerId="ADAL" clId="{F73262A7-317D-482D-9DAD-813F20BE21E5}" dt="2024-04-23T01:48:46.724" v="2092" actId="14100"/>
        <pc:sldMkLst>
          <pc:docMk/>
          <pc:sldMk cId="3651880065" sldId="1345"/>
        </pc:sldMkLst>
      </pc:sldChg>
      <pc:sldChg chg="addSp add">
        <pc:chgData name="Ritu Agarwal" userId="27126333-ed84-4805-aad8-6a112c14a6c5" providerId="ADAL" clId="{F73262A7-317D-482D-9DAD-813F20BE21E5}" dt="2024-04-23T01:50:40.963" v="2094"/>
        <pc:sldMkLst>
          <pc:docMk/>
          <pc:sldMk cId="1160066418" sldId="1346"/>
        </pc:sldMkLst>
      </pc:sldChg>
      <pc:sldChg chg="addSp add">
        <pc:chgData name="Ritu Agarwal" userId="27126333-ed84-4805-aad8-6a112c14a6c5" providerId="ADAL" clId="{F73262A7-317D-482D-9DAD-813F20BE21E5}" dt="2024-04-23T01:51:46.614" v="2096"/>
        <pc:sldMkLst>
          <pc:docMk/>
          <pc:sldMk cId="1710516264" sldId="1347"/>
        </pc:sldMkLst>
      </pc:sldChg>
      <pc:sldChg chg="addSp modSp add">
        <pc:chgData name="Ritu Agarwal" userId="27126333-ed84-4805-aad8-6a112c14a6c5" providerId="ADAL" clId="{F73262A7-317D-482D-9DAD-813F20BE21E5}" dt="2024-04-24T00:55:16.610" v="2296"/>
        <pc:sldMkLst>
          <pc:docMk/>
          <pc:sldMk cId="243360685" sldId="1348"/>
        </pc:sldMkLst>
      </pc:sldChg>
      <pc:sldChg chg="addSp delSp modSp add">
        <pc:chgData name="Ritu Agarwal" userId="27126333-ed84-4805-aad8-6a112c14a6c5" providerId="ADAL" clId="{F73262A7-317D-482D-9DAD-813F20BE21E5}" dt="2024-04-24T01:23:40.657" v="2548" actId="1076"/>
        <pc:sldMkLst>
          <pc:docMk/>
          <pc:sldMk cId="2178686084" sldId="1349"/>
        </pc:sldMkLst>
      </pc:sldChg>
      <pc:sldChg chg="addSp modSp add modNotesTx">
        <pc:chgData name="Ritu Agarwal" userId="27126333-ed84-4805-aad8-6a112c14a6c5" providerId="ADAL" clId="{F73262A7-317D-482D-9DAD-813F20BE21E5}" dt="2024-04-24T01:55:59.990" v="2806" actId="1076"/>
        <pc:sldMkLst>
          <pc:docMk/>
          <pc:sldMk cId="4138433206" sldId="1350"/>
        </pc:sldMkLst>
      </pc:sldChg>
      <pc:sldChg chg="addSp delSp modSp add">
        <pc:chgData name="Ritu Agarwal" userId="27126333-ed84-4805-aad8-6a112c14a6c5" providerId="ADAL" clId="{F73262A7-317D-482D-9DAD-813F20BE21E5}" dt="2024-05-09T22:17:41.494" v="4004" actId="1076"/>
        <pc:sldMkLst>
          <pc:docMk/>
          <pc:sldMk cId="3391940197" sldId="1351"/>
        </pc:sldMkLst>
      </pc:sldChg>
      <pc:sldChg chg="delSp modSp add">
        <pc:chgData name="Ritu Agarwal" userId="27126333-ed84-4805-aad8-6a112c14a6c5" providerId="ADAL" clId="{F73262A7-317D-482D-9DAD-813F20BE21E5}" dt="2024-05-11T00:59:38.770" v="4056" actId="478"/>
        <pc:sldMkLst>
          <pc:docMk/>
          <pc:sldMk cId="2859871670" sldId="1352"/>
        </pc:sldMkLst>
      </pc:sldChg>
      <pc:sldChg chg="addSp delSp modSp add modNotesTx">
        <pc:chgData name="Ritu Agarwal" userId="27126333-ed84-4805-aad8-6a112c14a6c5" providerId="ADAL" clId="{F73262A7-317D-482D-9DAD-813F20BE21E5}" dt="2024-05-09T22:16:53.938" v="4002" actId="14100"/>
        <pc:sldMkLst>
          <pc:docMk/>
          <pc:sldMk cId="1257067537" sldId="1353"/>
        </pc:sldMkLst>
      </pc:sldChg>
      <pc:sldChg chg="addSp delSp modSp add modNotesTx">
        <pc:chgData name="Ritu Agarwal" userId="27126333-ed84-4805-aad8-6a112c14a6c5" providerId="ADAL" clId="{F73262A7-317D-482D-9DAD-813F20BE21E5}" dt="2024-04-24T17:26:45.957" v="2968" actId="6549"/>
        <pc:sldMkLst>
          <pc:docMk/>
          <pc:sldMk cId="3504662127" sldId="1354"/>
        </pc:sldMkLst>
      </pc:sldChg>
      <pc:sldChg chg="addSp delSp modSp add">
        <pc:chgData name="Ritu Agarwal" userId="27126333-ed84-4805-aad8-6a112c14a6c5" providerId="ADAL" clId="{F73262A7-317D-482D-9DAD-813F20BE21E5}" dt="2024-04-24T21:07:26.867" v="3181" actId="1440"/>
        <pc:sldMkLst>
          <pc:docMk/>
          <pc:sldMk cId="397001685" sldId="1355"/>
        </pc:sldMkLst>
      </pc:sldChg>
      <pc:sldChg chg="modSp add">
        <pc:chgData name="Ritu Agarwal" userId="27126333-ed84-4805-aad8-6a112c14a6c5" providerId="ADAL" clId="{F73262A7-317D-482D-9DAD-813F20BE21E5}" dt="2024-04-24T21:17:48.379" v="3747" actId="1076"/>
        <pc:sldMkLst>
          <pc:docMk/>
          <pc:sldMk cId="593845408" sldId="1356"/>
        </pc:sldMkLst>
      </pc:sldChg>
      <pc:sldChg chg="modSp add">
        <pc:chgData name="Ritu Agarwal" userId="27126333-ed84-4805-aad8-6a112c14a6c5" providerId="ADAL" clId="{F73262A7-317D-482D-9DAD-813F20BE21E5}" dt="2024-04-24T21:19:05.822" v="3913" actId="20577"/>
        <pc:sldMkLst>
          <pc:docMk/>
          <pc:sldMk cId="90026316" sldId="1357"/>
        </pc:sldMkLst>
      </pc:sldChg>
      <pc:sldChg chg="modSp add">
        <pc:chgData name="Ritu Agarwal" userId="27126333-ed84-4805-aad8-6a112c14a6c5" providerId="ADAL" clId="{F73262A7-317D-482D-9DAD-813F20BE21E5}" dt="2024-04-24T21:20:07.442" v="3958" actId="20577"/>
        <pc:sldMkLst>
          <pc:docMk/>
          <pc:sldMk cId="2054513400" sldId="1358"/>
        </pc:sldMkLst>
      </pc:sldChg>
      <pc:sldChg chg="addSp modSp add">
        <pc:chgData name="Ritu Agarwal" userId="27126333-ed84-4805-aad8-6a112c14a6c5" providerId="ADAL" clId="{F73262A7-317D-482D-9DAD-813F20BE21E5}" dt="2024-05-09T22:16:11.019" v="4001" actId="1076"/>
        <pc:sldMkLst>
          <pc:docMk/>
          <pc:sldMk cId="2103851892" sldId="1359"/>
        </pc:sldMkLst>
      </pc:sldChg>
      <pc:sldChg chg="delSp modSp add">
        <pc:chgData name="Ritu Agarwal" userId="27126333-ed84-4805-aad8-6a112c14a6c5" providerId="ADAL" clId="{F73262A7-317D-482D-9DAD-813F20BE21E5}" dt="2024-05-11T01:00:40.361" v="4073" actId="478"/>
        <pc:sldMkLst>
          <pc:docMk/>
          <pc:sldMk cId="2043149510" sldId="1360"/>
        </pc:sldMkLst>
      </pc:sldChg>
      <pc:sldMasterChg chg="delSldLayout">
        <pc:chgData name="Ritu Agarwal" userId="27126333-ed84-4805-aad8-6a112c14a6c5" providerId="ADAL" clId="{F73262A7-317D-482D-9DAD-813F20BE21E5}" dt="2024-04-17T15:38:49.614" v="1309" actId="2696"/>
        <pc:sldMasterMkLst>
          <pc:docMk/>
          <pc:sldMasterMk cId="897456575" sldId="2147483660"/>
        </pc:sldMasterMkLst>
      </pc:sldMasterChg>
    </pc:docChg>
  </pc:docChgLst>
  <pc:docChgLst>
    <pc:chgData name="Guodong Gao" userId="f35b5dbc-a565-444c-a393-77373414943f" providerId="ADAL" clId="{5A56ECCD-F819-A34C-B6F2-3D47E75D4161}"/>
    <pc:docChg chg="undo custSel addSld delSld modSld sldOrd modNotesMaster modShowInfo">
      <pc:chgData name="Guodong Gao" userId="f35b5dbc-a565-444c-a393-77373414943f" providerId="ADAL" clId="{5A56ECCD-F819-A34C-B6F2-3D47E75D4161}" dt="2024-06-04T16:40:33.236" v="652" actId="20577"/>
      <pc:docMkLst>
        <pc:docMk/>
      </pc:docMkLst>
      <pc:sldChg chg="mod modShow">
        <pc:chgData name="Guodong Gao" userId="f35b5dbc-a565-444c-a393-77373414943f" providerId="ADAL" clId="{5A56ECCD-F819-A34C-B6F2-3D47E75D4161}" dt="2024-06-02T22:11:29.376" v="9" actId="729"/>
        <pc:sldMkLst>
          <pc:docMk/>
          <pc:sldMk cId="4068537726" sldId="266"/>
        </pc:sldMkLst>
      </pc:sldChg>
      <pc:sldChg chg="ord">
        <pc:chgData name="Guodong Gao" userId="f35b5dbc-a565-444c-a393-77373414943f" providerId="ADAL" clId="{5A56ECCD-F819-A34C-B6F2-3D47E75D4161}" dt="2024-06-04T15:27:37.126" v="380" actId="20578"/>
        <pc:sldMkLst>
          <pc:docMk/>
          <pc:sldMk cId="3719905779" sldId="269"/>
        </pc:sldMkLst>
      </pc:sldChg>
      <pc:sldChg chg="add">
        <pc:chgData name="Guodong Gao" userId="f35b5dbc-a565-444c-a393-77373414943f" providerId="ADAL" clId="{5A56ECCD-F819-A34C-B6F2-3D47E75D4161}" dt="2024-06-04T15:29:17.205" v="383"/>
        <pc:sldMkLst>
          <pc:docMk/>
          <pc:sldMk cId="0" sldId="270"/>
        </pc:sldMkLst>
      </pc:sldChg>
      <pc:sldChg chg="ord">
        <pc:chgData name="Guodong Gao" userId="f35b5dbc-a565-444c-a393-77373414943f" providerId="ADAL" clId="{5A56ECCD-F819-A34C-B6F2-3D47E75D4161}" dt="2024-06-04T15:27:37.126" v="380" actId="20578"/>
        <pc:sldMkLst>
          <pc:docMk/>
          <pc:sldMk cId="2883097606" sldId="283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1932467788" sldId="284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1801770674" sldId="286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3452984804" sldId="300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17733596" sldId="301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1230368114" sldId="302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3996405187" sldId="304"/>
        </pc:sldMkLst>
      </pc:sldChg>
      <pc:sldChg chg="addSp delSp add mod">
        <pc:chgData name="Guodong Gao" userId="f35b5dbc-a565-444c-a393-77373414943f" providerId="ADAL" clId="{5A56ECCD-F819-A34C-B6F2-3D47E75D4161}" dt="2024-06-04T15:32:08.613" v="386" actId="22"/>
        <pc:sldMkLst>
          <pc:docMk/>
          <pc:sldMk cId="2945323820" sldId="1001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1437591013" sldId="1002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1798976117" sldId="1003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3992213786" sldId="1004"/>
        </pc:sldMkLst>
      </pc:sldChg>
      <pc:sldChg chg="ord">
        <pc:chgData name="Guodong Gao" userId="f35b5dbc-a565-444c-a393-77373414943f" providerId="ADAL" clId="{5A56ECCD-F819-A34C-B6F2-3D47E75D4161}" dt="2024-06-04T15:27:37.126" v="380" actId="20578"/>
        <pc:sldMkLst>
          <pc:docMk/>
          <pc:sldMk cId="2117837650" sldId="1007"/>
        </pc:sldMkLst>
      </pc:sldChg>
      <pc:sldChg chg="ord">
        <pc:chgData name="Guodong Gao" userId="f35b5dbc-a565-444c-a393-77373414943f" providerId="ADAL" clId="{5A56ECCD-F819-A34C-B6F2-3D47E75D4161}" dt="2024-06-04T15:27:40.785" v="381" actId="20578"/>
        <pc:sldMkLst>
          <pc:docMk/>
          <pc:sldMk cId="1488947979" sldId="1011"/>
        </pc:sldMkLst>
      </pc:sldChg>
      <pc:sldChg chg="mod modShow">
        <pc:chgData name="Guodong Gao" userId="f35b5dbc-a565-444c-a393-77373414943f" providerId="ADAL" clId="{5A56ECCD-F819-A34C-B6F2-3D47E75D4161}" dt="2024-06-02T22:11:29.376" v="9" actId="729"/>
        <pc:sldMkLst>
          <pc:docMk/>
          <pc:sldMk cId="2167745809" sldId="1014"/>
        </pc:sldMkLst>
      </pc:sldChg>
      <pc:sldChg chg="mod modShow">
        <pc:chgData name="Guodong Gao" userId="f35b5dbc-a565-444c-a393-77373414943f" providerId="ADAL" clId="{5A56ECCD-F819-A34C-B6F2-3D47E75D4161}" dt="2024-06-02T22:11:29.376" v="9" actId="729"/>
        <pc:sldMkLst>
          <pc:docMk/>
          <pc:sldMk cId="1111813954" sldId="1015"/>
        </pc:sldMkLst>
      </pc:sldChg>
      <pc:sldChg chg="mod modShow">
        <pc:chgData name="Guodong Gao" userId="f35b5dbc-a565-444c-a393-77373414943f" providerId="ADAL" clId="{5A56ECCD-F819-A34C-B6F2-3D47E75D4161}" dt="2024-06-02T22:11:29.376" v="9" actId="729"/>
        <pc:sldMkLst>
          <pc:docMk/>
          <pc:sldMk cId="4117404442" sldId="1016"/>
        </pc:sldMkLst>
      </pc:sldChg>
      <pc:sldChg chg="mod modShow">
        <pc:chgData name="Guodong Gao" userId="f35b5dbc-a565-444c-a393-77373414943f" providerId="ADAL" clId="{5A56ECCD-F819-A34C-B6F2-3D47E75D4161}" dt="2024-06-02T22:11:29.376" v="9" actId="729"/>
        <pc:sldMkLst>
          <pc:docMk/>
          <pc:sldMk cId="2754256403" sldId="1017"/>
        </pc:sldMkLst>
      </pc:sldChg>
      <pc:sldChg chg="mod modShow">
        <pc:chgData name="Guodong Gao" userId="f35b5dbc-a565-444c-a393-77373414943f" providerId="ADAL" clId="{5A56ECCD-F819-A34C-B6F2-3D47E75D4161}" dt="2024-06-02T22:11:29.376" v="9" actId="729"/>
        <pc:sldMkLst>
          <pc:docMk/>
          <pc:sldMk cId="3045786002" sldId="1019"/>
        </pc:sldMkLst>
      </pc:sldChg>
      <pc:sldChg chg="mod modShow">
        <pc:chgData name="Guodong Gao" userId="f35b5dbc-a565-444c-a393-77373414943f" providerId="ADAL" clId="{5A56ECCD-F819-A34C-B6F2-3D47E75D4161}" dt="2024-06-02T22:11:29.376" v="9" actId="729"/>
        <pc:sldMkLst>
          <pc:docMk/>
          <pc:sldMk cId="2497728745" sldId="1020"/>
        </pc:sldMkLst>
      </pc:sldChg>
      <pc:sldChg chg="mod modShow">
        <pc:chgData name="Guodong Gao" userId="f35b5dbc-a565-444c-a393-77373414943f" providerId="ADAL" clId="{5A56ECCD-F819-A34C-B6F2-3D47E75D4161}" dt="2024-06-02T22:11:29.376" v="9" actId="729"/>
        <pc:sldMkLst>
          <pc:docMk/>
          <pc:sldMk cId="605109463" sldId="1021"/>
        </pc:sldMkLst>
      </pc:sldChg>
      <pc:sldChg chg="modSp mod">
        <pc:chgData name="Guodong Gao" userId="f35b5dbc-a565-444c-a393-77373414943f" providerId="ADAL" clId="{5A56ECCD-F819-A34C-B6F2-3D47E75D4161}" dt="2024-06-04T15:26:27.158" v="378" actId="20577"/>
        <pc:sldMkLst>
          <pc:docMk/>
          <pc:sldMk cId="2941046834" sldId="1315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4191814508" sldId="1316"/>
        </pc:sldMkLst>
      </pc:sldChg>
      <pc:sldChg chg="addSp modSp add del mod">
        <pc:chgData name="Guodong Gao" userId="f35b5dbc-a565-444c-a393-77373414943f" providerId="ADAL" clId="{5A56ECCD-F819-A34C-B6F2-3D47E75D4161}" dt="2024-06-04T16:40:33.236" v="652" actId="20577"/>
        <pc:sldMkLst>
          <pc:docMk/>
          <pc:sldMk cId="2550778149" sldId="1317"/>
        </pc:sldMkLst>
      </pc:sldChg>
      <pc:sldChg chg="add">
        <pc:chgData name="Guodong Gao" userId="f35b5dbc-a565-444c-a393-77373414943f" providerId="ADAL" clId="{5A56ECCD-F819-A34C-B6F2-3D47E75D4161}" dt="2024-06-04T15:29:17.205" v="383"/>
        <pc:sldMkLst>
          <pc:docMk/>
          <pc:sldMk cId="1995193630" sldId="1324"/>
        </pc:sldMkLst>
      </pc:sldChg>
      <pc:sldChg chg="add">
        <pc:chgData name="Guodong Gao" userId="f35b5dbc-a565-444c-a393-77373414943f" providerId="ADAL" clId="{5A56ECCD-F819-A34C-B6F2-3D47E75D4161}" dt="2024-06-04T15:29:17.205" v="383"/>
        <pc:sldMkLst>
          <pc:docMk/>
          <pc:sldMk cId="350905526" sldId="1325"/>
        </pc:sldMkLst>
      </pc:sldChg>
      <pc:sldChg chg="new del">
        <pc:chgData name="Guodong Gao" userId="f35b5dbc-a565-444c-a393-77373414943f" providerId="ADAL" clId="{5A56ECCD-F819-A34C-B6F2-3D47E75D4161}" dt="2024-06-03T11:43:53.622" v="14" actId="2696"/>
        <pc:sldMkLst>
          <pc:docMk/>
          <pc:sldMk cId="1691699027" sldId="1367"/>
        </pc:sldMkLst>
      </pc:sldChg>
      <pc:sldChg chg="modSp new mod">
        <pc:chgData name="Guodong Gao" userId="f35b5dbc-a565-444c-a393-77373414943f" providerId="ADAL" clId="{5A56ECCD-F819-A34C-B6F2-3D47E75D4161}" dt="2024-06-03T11:47:20.318" v="88" actId="5793"/>
        <pc:sldMkLst>
          <pc:docMk/>
          <pc:sldMk cId="2052050150" sldId="1367"/>
        </pc:sldMkLst>
      </pc:sldChg>
      <pc:sldChg chg="add del">
        <pc:chgData name="Guodong Gao" userId="f35b5dbc-a565-444c-a393-77373414943f" providerId="ADAL" clId="{5A56ECCD-F819-A34C-B6F2-3D47E75D4161}" dt="2024-06-04T15:28:00.244" v="382" actId="2696"/>
        <pc:sldMkLst>
          <pc:docMk/>
          <pc:sldMk cId="1170588422" sldId="1368"/>
        </pc:sldMkLst>
      </pc:sldChg>
      <pc:sldChg chg="add">
        <pc:chgData name="Guodong Gao" userId="f35b5dbc-a565-444c-a393-77373414943f" providerId="ADAL" clId="{5A56ECCD-F819-A34C-B6F2-3D47E75D4161}" dt="2024-06-03T11:50:41.139" v="89"/>
        <pc:sldMkLst>
          <pc:docMk/>
          <pc:sldMk cId="943988291" sldId="1369"/>
        </pc:sldMkLst>
      </pc:sldChg>
      <pc:sldChg chg="modSp add mod">
        <pc:chgData name="Guodong Gao" userId="f35b5dbc-a565-444c-a393-77373414943f" providerId="ADAL" clId="{5A56ECCD-F819-A34C-B6F2-3D47E75D4161}" dt="2024-06-04T15:26:46.571" v="379" actId="20577"/>
        <pc:sldMkLst>
          <pc:docMk/>
          <pc:sldMk cId="1812103059" sldId="1370"/>
        </pc:sldMkLst>
      </pc:sldChg>
      <pc:sldChg chg="add del">
        <pc:chgData name="Guodong Gao" userId="f35b5dbc-a565-444c-a393-77373414943f" providerId="ADAL" clId="{5A56ECCD-F819-A34C-B6F2-3D47E75D4161}" dt="2024-06-03T11:51:05.468" v="91"/>
        <pc:sldMkLst>
          <pc:docMk/>
          <pc:sldMk cId="3818431529" sldId="1370"/>
        </pc:sldMkLst>
      </pc:sldChg>
      <pc:sldChg chg="addSp delSp modSp new mod ord">
        <pc:chgData name="Guodong Gao" userId="f35b5dbc-a565-444c-a393-77373414943f" providerId="ADAL" clId="{5A56ECCD-F819-A34C-B6F2-3D47E75D4161}" dt="2024-06-04T15:29:37.721" v="384" actId="20578"/>
        <pc:sldMkLst>
          <pc:docMk/>
          <pc:sldMk cId="387742484" sldId="1371"/>
        </pc:sldMkLst>
      </pc:sldChg>
      <pc:sldChg chg="modSp new mod">
        <pc:chgData name="Guodong Gao" userId="f35b5dbc-a565-444c-a393-77373414943f" providerId="ADAL" clId="{5A56ECCD-F819-A34C-B6F2-3D47E75D4161}" dt="2024-06-04T16:36:50.461" v="541"/>
        <pc:sldMkLst>
          <pc:docMk/>
          <pc:sldMk cId="1593640654" sldId="1372"/>
        </pc:sldMkLst>
      </pc:sldChg>
    </pc:docChg>
  </pc:docChgLst>
  <pc:docChgLst>
    <pc:chgData name="Ritu Agarwal" userId="S::ragarw20@jh.edu::27126333-ed84-4805-aad8-6a112c14a6c5" providerId="AD" clId="Web-{39F4168A-C17E-FD60-6364-87286F9F4C16}"/>
    <pc:docChg chg="modSld">
      <pc:chgData name="Ritu Agarwal" userId="S::ragarw20@jh.edu::27126333-ed84-4805-aad8-6a112c14a6c5" providerId="AD" clId="Web-{39F4168A-C17E-FD60-6364-87286F9F4C16}" dt="2024-04-25T01:45:28.373" v="7"/>
      <pc:docMkLst>
        <pc:docMk/>
      </pc:docMkLst>
      <pc:sldChg chg="addSp modSp modNotes">
        <pc:chgData name="Ritu Agarwal" userId="S::ragarw20@jh.edu::27126333-ed84-4805-aad8-6a112c14a6c5" providerId="AD" clId="Web-{39F4168A-C17E-FD60-6364-87286F9F4C16}" dt="2024-04-25T01:45:28.373" v="7"/>
        <pc:sldMkLst>
          <pc:docMk/>
          <pc:sldMk cId="3391940197" sldId="1351"/>
        </pc:sldMkLst>
      </pc:sldChg>
    </pc:docChg>
  </pc:docChgLst>
  <pc:docChgLst>
    <pc:chgData name="Gordon Gao" userId="f35b5dbc-a565-444c-a393-77373414943f" providerId="ADAL" clId="{5DFE9DD4-C822-F542-B97B-0A90F097F4A9}"/>
    <pc:docChg chg="delSld">
      <pc:chgData name="Gordon Gao" userId="f35b5dbc-a565-444c-a393-77373414943f" providerId="ADAL" clId="{5DFE9DD4-C822-F542-B97B-0A90F097F4A9}" dt="2024-09-09T23:16:28.791" v="3" actId="2696"/>
      <pc:docMkLst>
        <pc:docMk/>
      </pc:docMkLst>
      <pc:sldChg chg="del">
        <pc:chgData name="Gordon Gao" userId="f35b5dbc-a565-444c-a393-77373414943f" providerId="ADAL" clId="{5DFE9DD4-C822-F542-B97B-0A90F097F4A9}" dt="2024-09-09T21:57:33.695" v="0" actId="2696"/>
        <pc:sldMkLst>
          <pc:docMk/>
          <pc:sldMk cId="2550778149" sldId="1317"/>
        </pc:sldMkLst>
      </pc:sldChg>
      <pc:sldChg chg="del">
        <pc:chgData name="Gordon Gao" userId="f35b5dbc-a565-444c-a393-77373414943f" providerId="ADAL" clId="{5DFE9DD4-C822-F542-B97B-0A90F097F4A9}" dt="2024-09-09T23:16:28.791" v="3" actId="2696"/>
        <pc:sldMkLst>
          <pc:docMk/>
          <pc:sldMk cId="350905526" sldId="1325"/>
        </pc:sldMkLst>
      </pc:sldChg>
      <pc:sldChg chg="del">
        <pc:chgData name="Gordon Gao" userId="f35b5dbc-a565-444c-a393-77373414943f" providerId="ADAL" clId="{5DFE9DD4-C822-F542-B97B-0A90F097F4A9}" dt="2024-09-09T23:15:38.914" v="2" actId="2696"/>
        <pc:sldMkLst>
          <pc:docMk/>
          <pc:sldMk cId="2052050150" sldId="1367"/>
        </pc:sldMkLst>
      </pc:sldChg>
      <pc:sldChg chg="del">
        <pc:chgData name="Gordon Gao" userId="f35b5dbc-a565-444c-a393-77373414943f" providerId="ADAL" clId="{5DFE9DD4-C822-F542-B97B-0A90F097F4A9}" dt="2024-09-09T23:15:26.292" v="1" actId="2696"/>
        <pc:sldMkLst>
          <pc:docMk/>
          <pc:sldMk cId="387742484" sldId="1371"/>
        </pc:sldMkLst>
      </pc:sldChg>
    </pc:docChg>
  </pc:docChgLst>
  <pc:docChgLst>
    <pc:chgData name="Tianli Xu" userId="S::txu41@jh.edu::8c44115d-547a-4f92-b5d3-3ad4e35f7fa8" providerId="AD" clId="Web-{6C51D8C0-44BD-2C5F-38E0-4DB9506FD712}"/>
    <pc:docChg chg="modSld">
      <pc:chgData name="Tianli Xu" userId="S::txu41@jh.edu::8c44115d-547a-4f92-b5d3-3ad4e35f7fa8" providerId="AD" clId="Web-{6C51D8C0-44BD-2C5F-38E0-4DB9506FD712}" dt="2024-04-28T21:52:49.745" v="1" actId="20577"/>
      <pc:docMkLst>
        <pc:docMk/>
      </pc:docMkLst>
      <pc:sldChg chg="modSp">
        <pc:chgData name="Tianli Xu" userId="S::txu41@jh.edu::8c44115d-547a-4f92-b5d3-3ad4e35f7fa8" providerId="AD" clId="Web-{6C51D8C0-44BD-2C5F-38E0-4DB9506FD712}" dt="2024-04-28T21:52:49.745" v="1" actId="20577"/>
        <pc:sldMkLst>
          <pc:docMk/>
          <pc:sldMk cId="3620075786" sldId="1318"/>
        </pc:sldMkLst>
      </pc:sldChg>
    </pc:docChg>
  </pc:docChgLst>
  <pc:docChgLst>
    <pc:chgData name="Rui Han" userId="88b53886-0b74-47d2-9eea-0b3c7b44f04e" providerId="ADAL" clId="{A26907DC-9D33-8A49-9AFF-685CE854974F}"/>
    <pc:docChg chg="custSel addSld delSld modSld">
      <pc:chgData name="Rui Han" userId="88b53886-0b74-47d2-9eea-0b3c7b44f04e" providerId="ADAL" clId="{A26907DC-9D33-8A49-9AFF-685CE854974F}" dt="2024-05-15T16:25:31.548" v="168" actId="2696"/>
      <pc:docMkLst>
        <pc:docMk/>
      </pc:docMkLst>
      <pc:sldChg chg="del">
        <pc:chgData name="Rui Han" userId="88b53886-0b74-47d2-9eea-0b3c7b44f04e" providerId="ADAL" clId="{A26907DC-9D33-8A49-9AFF-685CE854974F}" dt="2024-05-15T16:21:10.021" v="1" actId="2696"/>
        <pc:sldMkLst>
          <pc:docMk/>
          <pc:sldMk cId="3117658353" sldId="257"/>
        </pc:sldMkLst>
      </pc:sldChg>
      <pc:sldChg chg="del">
        <pc:chgData name="Rui Han" userId="88b53886-0b74-47d2-9eea-0b3c7b44f04e" providerId="ADAL" clId="{A26907DC-9D33-8A49-9AFF-685CE854974F}" dt="2024-05-15T16:25:24.863" v="149" actId="2696"/>
        <pc:sldMkLst>
          <pc:docMk/>
          <pc:sldMk cId="248616509" sldId="258"/>
        </pc:sldMkLst>
      </pc:sldChg>
      <pc:sldChg chg="del">
        <pc:chgData name="Rui Han" userId="88b53886-0b74-47d2-9eea-0b3c7b44f04e" providerId="ADAL" clId="{A26907DC-9D33-8A49-9AFF-685CE854974F}" dt="2024-05-15T16:25:24.692" v="148" actId="2696"/>
        <pc:sldMkLst>
          <pc:docMk/>
          <pc:sldMk cId="444444687" sldId="259"/>
        </pc:sldMkLst>
      </pc:sldChg>
      <pc:sldChg chg="del">
        <pc:chgData name="Rui Han" userId="88b53886-0b74-47d2-9eea-0b3c7b44f04e" providerId="ADAL" clId="{A26907DC-9D33-8A49-9AFF-685CE854974F}" dt="2024-05-15T16:25:02.581" v="92" actId="2696"/>
        <pc:sldMkLst>
          <pc:docMk/>
          <pc:sldMk cId="2856345699" sldId="260"/>
        </pc:sldMkLst>
      </pc:sldChg>
      <pc:sldChg chg="del">
        <pc:chgData name="Rui Han" userId="88b53886-0b74-47d2-9eea-0b3c7b44f04e" providerId="ADAL" clId="{A26907DC-9D33-8A49-9AFF-685CE854974F}" dt="2024-05-15T16:25:01.849" v="90" actId="2696"/>
        <pc:sldMkLst>
          <pc:docMk/>
          <pc:sldMk cId="45021567" sldId="261"/>
        </pc:sldMkLst>
      </pc:sldChg>
      <pc:sldChg chg="del">
        <pc:chgData name="Rui Han" userId="88b53886-0b74-47d2-9eea-0b3c7b44f04e" providerId="ADAL" clId="{A26907DC-9D33-8A49-9AFF-685CE854974F}" dt="2024-05-15T16:25:05.707" v="100" actId="2696"/>
        <pc:sldMkLst>
          <pc:docMk/>
          <pc:sldMk cId="990848757" sldId="262"/>
        </pc:sldMkLst>
      </pc:sldChg>
      <pc:sldChg chg="del">
        <pc:chgData name="Rui Han" userId="88b53886-0b74-47d2-9eea-0b3c7b44f04e" providerId="ADAL" clId="{A26907DC-9D33-8A49-9AFF-685CE854974F}" dt="2024-05-15T16:25:02.240" v="91" actId="2696"/>
        <pc:sldMkLst>
          <pc:docMk/>
          <pc:sldMk cId="4027113507" sldId="264"/>
        </pc:sldMkLst>
      </pc:sldChg>
      <pc:sldChg chg="del">
        <pc:chgData name="Rui Han" userId="88b53886-0b74-47d2-9eea-0b3c7b44f04e" providerId="ADAL" clId="{A26907DC-9D33-8A49-9AFF-685CE854974F}" dt="2024-05-15T16:25:01.453" v="89" actId="2696"/>
        <pc:sldMkLst>
          <pc:docMk/>
          <pc:sldMk cId="3478371559" sldId="266"/>
        </pc:sldMkLst>
      </pc:sldChg>
      <pc:sldChg chg="del">
        <pc:chgData name="Rui Han" userId="88b53886-0b74-47d2-9eea-0b3c7b44f04e" providerId="ADAL" clId="{A26907DC-9D33-8A49-9AFF-685CE854974F}" dt="2024-05-15T16:25:00.527" v="87" actId="2696"/>
        <pc:sldMkLst>
          <pc:docMk/>
          <pc:sldMk cId="352486480" sldId="275"/>
        </pc:sldMkLst>
      </pc:sldChg>
      <pc:sldChg chg="del">
        <pc:chgData name="Rui Han" userId="88b53886-0b74-47d2-9eea-0b3c7b44f04e" providerId="ADAL" clId="{A26907DC-9D33-8A49-9AFF-685CE854974F}" dt="2024-05-15T16:25:21.377" v="137" actId="2696"/>
        <pc:sldMkLst>
          <pc:docMk/>
          <pc:sldMk cId="1071479745" sldId="276"/>
        </pc:sldMkLst>
      </pc:sldChg>
      <pc:sldChg chg="del">
        <pc:chgData name="Rui Han" userId="88b53886-0b74-47d2-9eea-0b3c7b44f04e" providerId="ADAL" clId="{A26907DC-9D33-8A49-9AFF-685CE854974F}" dt="2024-05-15T16:25:21.075" v="136" actId="2696"/>
        <pc:sldMkLst>
          <pc:docMk/>
          <pc:sldMk cId="4120372989" sldId="285"/>
        </pc:sldMkLst>
      </pc:sldChg>
      <pc:sldChg chg="del">
        <pc:chgData name="Rui Han" userId="88b53886-0b74-47d2-9eea-0b3c7b44f04e" providerId="ADAL" clId="{A26907DC-9D33-8A49-9AFF-685CE854974F}" dt="2024-05-15T16:25:08.368" v="109" actId="2696"/>
        <pc:sldMkLst>
          <pc:docMk/>
          <pc:sldMk cId="3467940562" sldId="288"/>
        </pc:sldMkLst>
      </pc:sldChg>
      <pc:sldChg chg="del">
        <pc:chgData name="Rui Han" userId="88b53886-0b74-47d2-9eea-0b3c7b44f04e" providerId="ADAL" clId="{A26907DC-9D33-8A49-9AFF-685CE854974F}" dt="2024-05-15T16:25:07.268" v="107" actId="2696"/>
        <pc:sldMkLst>
          <pc:docMk/>
          <pc:sldMk cId="2114061300" sldId="294"/>
        </pc:sldMkLst>
      </pc:sldChg>
      <pc:sldChg chg="del">
        <pc:chgData name="Rui Han" userId="88b53886-0b74-47d2-9eea-0b3c7b44f04e" providerId="ADAL" clId="{A26907DC-9D33-8A49-9AFF-685CE854974F}" dt="2024-05-15T16:25:07.941" v="108" actId="2696"/>
        <pc:sldMkLst>
          <pc:docMk/>
          <pc:sldMk cId="1754970760" sldId="401"/>
        </pc:sldMkLst>
      </pc:sldChg>
      <pc:sldChg chg="del">
        <pc:chgData name="Rui Han" userId="88b53886-0b74-47d2-9eea-0b3c7b44f04e" providerId="ADAL" clId="{A26907DC-9D33-8A49-9AFF-685CE854974F}" dt="2024-05-15T16:25:14.073" v="113" actId="2696"/>
        <pc:sldMkLst>
          <pc:docMk/>
          <pc:sldMk cId="3857305289" sldId="520"/>
        </pc:sldMkLst>
      </pc:sldChg>
      <pc:sldChg chg="del">
        <pc:chgData name="Rui Han" userId="88b53886-0b74-47d2-9eea-0b3c7b44f04e" providerId="ADAL" clId="{A26907DC-9D33-8A49-9AFF-685CE854974F}" dt="2024-05-15T16:25:16.256" v="118" actId="2696"/>
        <pc:sldMkLst>
          <pc:docMk/>
          <pc:sldMk cId="2606122396" sldId="521"/>
        </pc:sldMkLst>
      </pc:sldChg>
      <pc:sldChg chg="del">
        <pc:chgData name="Rui Han" userId="88b53886-0b74-47d2-9eea-0b3c7b44f04e" providerId="ADAL" clId="{A26907DC-9D33-8A49-9AFF-685CE854974F}" dt="2024-05-15T16:25:16.806" v="119" actId="2696"/>
        <pc:sldMkLst>
          <pc:docMk/>
          <pc:sldMk cId="4218662029" sldId="522"/>
        </pc:sldMkLst>
      </pc:sldChg>
      <pc:sldChg chg="del">
        <pc:chgData name="Rui Han" userId="88b53886-0b74-47d2-9eea-0b3c7b44f04e" providerId="ADAL" clId="{A26907DC-9D33-8A49-9AFF-685CE854974F}" dt="2024-05-15T16:25:17.144" v="120" actId="2696"/>
        <pc:sldMkLst>
          <pc:docMk/>
          <pc:sldMk cId="70540608" sldId="523"/>
        </pc:sldMkLst>
      </pc:sldChg>
      <pc:sldChg chg="del">
        <pc:chgData name="Rui Han" userId="88b53886-0b74-47d2-9eea-0b3c7b44f04e" providerId="ADAL" clId="{A26907DC-9D33-8A49-9AFF-685CE854974F}" dt="2024-05-15T16:25:17.414" v="121" actId="2696"/>
        <pc:sldMkLst>
          <pc:docMk/>
          <pc:sldMk cId="323589853" sldId="524"/>
        </pc:sldMkLst>
      </pc:sldChg>
      <pc:sldChg chg="del">
        <pc:chgData name="Rui Han" userId="88b53886-0b74-47d2-9eea-0b3c7b44f04e" providerId="ADAL" clId="{A26907DC-9D33-8A49-9AFF-685CE854974F}" dt="2024-05-15T16:25:17.699" v="122" actId="2696"/>
        <pc:sldMkLst>
          <pc:docMk/>
          <pc:sldMk cId="1948545971" sldId="525"/>
        </pc:sldMkLst>
      </pc:sldChg>
      <pc:sldChg chg="del">
        <pc:chgData name="Rui Han" userId="88b53886-0b74-47d2-9eea-0b3c7b44f04e" providerId="ADAL" clId="{A26907DC-9D33-8A49-9AFF-685CE854974F}" dt="2024-05-15T16:25:06.153" v="102" actId="2696"/>
        <pc:sldMkLst>
          <pc:docMk/>
          <pc:sldMk cId="1134843780" sldId="999"/>
        </pc:sldMkLst>
      </pc:sldChg>
      <pc:sldChg chg="add">
        <pc:chgData name="Rui Han" userId="88b53886-0b74-47d2-9eea-0b3c7b44f04e" providerId="ADAL" clId="{A26907DC-9D33-8A49-9AFF-685CE854974F}" dt="2024-05-15T16:21:42.946" v="29"/>
        <pc:sldMkLst>
          <pc:docMk/>
          <pc:sldMk cId="3828981146" sldId="1099"/>
        </pc:sldMkLst>
      </pc:sldChg>
      <pc:sldChg chg="delSp modSp add del mod">
        <pc:chgData name="Rui Han" userId="88b53886-0b74-47d2-9eea-0b3c7b44f04e" providerId="ADAL" clId="{A26907DC-9D33-8A49-9AFF-685CE854974F}" dt="2024-05-15T16:25:00.043" v="86" actId="2696"/>
        <pc:sldMkLst>
          <pc:docMk/>
          <pc:sldMk cId="295513512" sldId="1100"/>
        </pc:sldMkLst>
      </pc:sldChg>
      <pc:sldChg chg="modSp add mod">
        <pc:chgData name="Rui Han" userId="88b53886-0b74-47d2-9eea-0b3c7b44f04e" providerId="ADAL" clId="{A26907DC-9D33-8A49-9AFF-685CE854974F}" dt="2024-05-15T16:22:41.201" v="42" actId="27636"/>
        <pc:sldMkLst>
          <pc:docMk/>
          <pc:sldMk cId="4011340621" sldId="1101"/>
        </pc:sldMkLst>
      </pc:sldChg>
      <pc:sldChg chg="delSp modSp add mod">
        <pc:chgData name="Rui Han" userId="88b53886-0b74-47d2-9eea-0b3c7b44f04e" providerId="ADAL" clId="{A26907DC-9D33-8A49-9AFF-685CE854974F}" dt="2024-05-15T16:23:50.316" v="68" actId="478"/>
        <pc:sldMkLst>
          <pc:docMk/>
          <pc:sldMk cId="3637895603" sldId="1103"/>
        </pc:sldMkLst>
      </pc:sldChg>
      <pc:sldChg chg="modSp add">
        <pc:chgData name="Rui Han" userId="88b53886-0b74-47d2-9eea-0b3c7b44f04e" providerId="ADAL" clId="{A26907DC-9D33-8A49-9AFF-685CE854974F}" dt="2024-05-15T16:23:37.305" v="64" actId="1076"/>
        <pc:sldMkLst>
          <pc:docMk/>
          <pc:sldMk cId="2562230106" sldId="1104"/>
        </pc:sldMkLst>
      </pc:sldChg>
      <pc:sldChg chg="modSp add mod">
        <pc:chgData name="Rui Han" userId="88b53886-0b74-47d2-9eea-0b3c7b44f04e" providerId="ADAL" clId="{A26907DC-9D33-8A49-9AFF-685CE854974F}" dt="2024-05-15T16:24:54.983" v="85" actId="27636"/>
        <pc:sldMkLst>
          <pc:docMk/>
          <pc:sldMk cId="2155974168" sldId="1105"/>
        </pc:sldMkLst>
      </pc:sldChg>
      <pc:sldChg chg="del">
        <pc:chgData name="Rui Han" userId="88b53886-0b74-47d2-9eea-0b3c7b44f04e" providerId="ADAL" clId="{A26907DC-9D33-8A49-9AFF-685CE854974F}" dt="2024-05-15T16:25:06.838" v="105" actId="2696"/>
        <pc:sldMkLst>
          <pc:docMk/>
          <pc:sldMk cId="4013066427" sldId="1293"/>
        </pc:sldMkLst>
      </pc:sldChg>
      <pc:sldChg chg="del">
        <pc:chgData name="Rui Han" userId="88b53886-0b74-47d2-9eea-0b3c7b44f04e" providerId="ADAL" clId="{A26907DC-9D33-8A49-9AFF-685CE854974F}" dt="2024-05-15T16:25:05.955" v="101" actId="2696"/>
        <pc:sldMkLst>
          <pc:docMk/>
          <pc:sldMk cId="2775257351" sldId="1298"/>
        </pc:sldMkLst>
      </pc:sldChg>
      <pc:sldChg chg="del">
        <pc:chgData name="Rui Han" userId="88b53886-0b74-47d2-9eea-0b3c7b44f04e" providerId="ADAL" clId="{A26907DC-9D33-8A49-9AFF-685CE854974F}" dt="2024-05-15T16:25:25.421" v="151" actId="2696"/>
        <pc:sldMkLst>
          <pc:docMk/>
          <pc:sldMk cId="4116095501" sldId="1299"/>
        </pc:sldMkLst>
      </pc:sldChg>
      <pc:sldChg chg="del">
        <pc:chgData name="Rui Han" userId="88b53886-0b74-47d2-9eea-0b3c7b44f04e" providerId="ADAL" clId="{A26907DC-9D33-8A49-9AFF-685CE854974F}" dt="2024-05-15T16:25:28.737" v="159" actId="2696"/>
        <pc:sldMkLst>
          <pc:docMk/>
          <pc:sldMk cId="1192508413" sldId="1300"/>
        </pc:sldMkLst>
      </pc:sldChg>
      <pc:sldChg chg="del">
        <pc:chgData name="Rui Han" userId="88b53886-0b74-47d2-9eea-0b3c7b44f04e" providerId="ADAL" clId="{A26907DC-9D33-8A49-9AFF-685CE854974F}" dt="2024-05-15T16:25:28.956" v="160" actId="2696"/>
        <pc:sldMkLst>
          <pc:docMk/>
          <pc:sldMk cId="423217592" sldId="1301"/>
        </pc:sldMkLst>
      </pc:sldChg>
      <pc:sldChg chg="del">
        <pc:chgData name="Rui Han" userId="88b53886-0b74-47d2-9eea-0b3c7b44f04e" providerId="ADAL" clId="{A26907DC-9D33-8A49-9AFF-685CE854974F}" dt="2024-05-15T16:25:29.170" v="161" actId="2696"/>
        <pc:sldMkLst>
          <pc:docMk/>
          <pc:sldMk cId="2010101678" sldId="1302"/>
        </pc:sldMkLst>
      </pc:sldChg>
      <pc:sldChg chg="del">
        <pc:chgData name="Rui Han" userId="88b53886-0b74-47d2-9eea-0b3c7b44f04e" providerId="ADAL" clId="{A26907DC-9D33-8A49-9AFF-685CE854974F}" dt="2024-05-15T16:25:29.582" v="162" actId="2696"/>
        <pc:sldMkLst>
          <pc:docMk/>
          <pc:sldMk cId="2277740004" sldId="1303"/>
        </pc:sldMkLst>
      </pc:sldChg>
      <pc:sldChg chg="del">
        <pc:chgData name="Rui Han" userId="88b53886-0b74-47d2-9eea-0b3c7b44f04e" providerId="ADAL" clId="{A26907DC-9D33-8A49-9AFF-685CE854974F}" dt="2024-05-15T16:25:29.846" v="163" actId="2696"/>
        <pc:sldMkLst>
          <pc:docMk/>
          <pc:sldMk cId="1850968284" sldId="1304"/>
        </pc:sldMkLst>
      </pc:sldChg>
      <pc:sldChg chg="del">
        <pc:chgData name="Rui Han" userId="88b53886-0b74-47d2-9eea-0b3c7b44f04e" providerId="ADAL" clId="{A26907DC-9D33-8A49-9AFF-685CE854974F}" dt="2024-05-15T16:25:30.121" v="164" actId="2696"/>
        <pc:sldMkLst>
          <pc:docMk/>
          <pc:sldMk cId="2177551108" sldId="1305"/>
        </pc:sldMkLst>
      </pc:sldChg>
      <pc:sldChg chg="del">
        <pc:chgData name="Rui Han" userId="88b53886-0b74-47d2-9eea-0b3c7b44f04e" providerId="ADAL" clId="{A26907DC-9D33-8A49-9AFF-685CE854974F}" dt="2024-05-15T16:25:19.284" v="127" actId="2696"/>
        <pc:sldMkLst>
          <pc:docMk/>
          <pc:sldMk cId="3553896708" sldId="1306"/>
        </pc:sldMkLst>
      </pc:sldChg>
      <pc:sldChg chg="del">
        <pc:chgData name="Rui Han" userId="88b53886-0b74-47d2-9eea-0b3c7b44f04e" providerId="ADAL" clId="{A26907DC-9D33-8A49-9AFF-685CE854974F}" dt="2024-05-15T16:25:19.769" v="129" actId="2696"/>
        <pc:sldMkLst>
          <pc:docMk/>
          <pc:sldMk cId="1828995389" sldId="1307"/>
        </pc:sldMkLst>
      </pc:sldChg>
      <pc:sldChg chg="del">
        <pc:chgData name="Rui Han" userId="88b53886-0b74-47d2-9eea-0b3c7b44f04e" providerId="ADAL" clId="{A26907DC-9D33-8A49-9AFF-685CE854974F}" dt="2024-05-15T16:25:27.702" v="156" actId="2696"/>
        <pc:sldMkLst>
          <pc:docMk/>
          <pc:sldMk cId="2747550084" sldId="1308"/>
        </pc:sldMkLst>
      </pc:sldChg>
      <pc:sldChg chg="del">
        <pc:chgData name="Rui Han" userId="88b53886-0b74-47d2-9eea-0b3c7b44f04e" providerId="ADAL" clId="{A26907DC-9D33-8A49-9AFF-685CE854974F}" dt="2024-05-15T16:25:28.459" v="158" actId="2696"/>
        <pc:sldMkLst>
          <pc:docMk/>
          <pc:sldMk cId="631807192" sldId="1309"/>
        </pc:sldMkLst>
      </pc:sldChg>
      <pc:sldChg chg="del">
        <pc:chgData name="Rui Han" userId="88b53886-0b74-47d2-9eea-0b3c7b44f04e" providerId="ADAL" clId="{A26907DC-9D33-8A49-9AFF-685CE854974F}" dt="2024-05-15T16:25:28.148" v="157" actId="2696"/>
        <pc:sldMkLst>
          <pc:docMk/>
          <pc:sldMk cId="2972846613" sldId="1310"/>
        </pc:sldMkLst>
      </pc:sldChg>
      <pc:sldChg chg="del">
        <pc:chgData name="Rui Han" userId="88b53886-0b74-47d2-9eea-0b3c7b44f04e" providerId="ADAL" clId="{A26907DC-9D33-8A49-9AFF-685CE854974F}" dt="2024-05-15T16:25:30.343" v="165" actId="2696"/>
        <pc:sldMkLst>
          <pc:docMk/>
          <pc:sldMk cId="405039575" sldId="1311"/>
        </pc:sldMkLst>
      </pc:sldChg>
      <pc:sldChg chg="del">
        <pc:chgData name="Rui Han" userId="88b53886-0b74-47d2-9eea-0b3c7b44f04e" providerId="ADAL" clId="{A26907DC-9D33-8A49-9AFF-685CE854974F}" dt="2024-05-15T16:25:30.554" v="166" actId="2696"/>
        <pc:sldMkLst>
          <pc:docMk/>
          <pc:sldMk cId="3767785278" sldId="1312"/>
        </pc:sldMkLst>
      </pc:sldChg>
      <pc:sldChg chg="del">
        <pc:chgData name="Rui Han" userId="88b53886-0b74-47d2-9eea-0b3c7b44f04e" providerId="ADAL" clId="{A26907DC-9D33-8A49-9AFF-685CE854974F}" dt="2024-05-15T16:25:30.773" v="167" actId="2696"/>
        <pc:sldMkLst>
          <pc:docMk/>
          <pc:sldMk cId="3746525680" sldId="1313"/>
        </pc:sldMkLst>
      </pc:sldChg>
      <pc:sldChg chg="del">
        <pc:chgData name="Rui Han" userId="88b53886-0b74-47d2-9eea-0b3c7b44f04e" providerId="ADAL" clId="{A26907DC-9D33-8A49-9AFF-685CE854974F}" dt="2024-05-15T16:25:31.548" v="168" actId="2696"/>
        <pc:sldMkLst>
          <pc:docMk/>
          <pc:sldMk cId="1771029733" sldId="1314"/>
        </pc:sldMkLst>
      </pc:sldChg>
      <pc:sldChg chg="modSp mod">
        <pc:chgData name="Rui Han" userId="88b53886-0b74-47d2-9eea-0b3c7b44f04e" providerId="ADAL" clId="{A26907DC-9D33-8A49-9AFF-685CE854974F}" dt="2024-05-15T16:21:36.120" v="28" actId="20577"/>
        <pc:sldMkLst>
          <pc:docMk/>
          <pc:sldMk cId="2941046834" sldId="1315"/>
        </pc:sldMkLst>
      </pc:sldChg>
      <pc:sldChg chg="del">
        <pc:chgData name="Rui Han" userId="88b53886-0b74-47d2-9eea-0b3c7b44f04e" providerId="ADAL" clId="{A26907DC-9D33-8A49-9AFF-685CE854974F}" dt="2024-05-15T16:25:04.153" v="95" actId="2696"/>
        <pc:sldMkLst>
          <pc:docMk/>
          <pc:sldMk cId="2072670189" sldId="1317"/>
        </pc:sldMkLst>
      </pc:sldChg>
      <pc:sldChg chg="del">
        <pc:chgData name="Rui Han" userId="88b53886-0b74-47d2-9eea-0b3c7b44f04e" providerId="ADAL" clId="{A26907DC-9D33-8A49-9AFF-685CE854974F}" dt="2024-05-15T16:25:02.833" v="93" actId="2696"/>
        <pc:sldMkLst>
          <pc:docMk/>
          <pc:sldMk cId="3620075786" sldId="1318"/>
        </pc:sldMkLst>
      </pc:sldChg>
      <pc:sldChg chg="del">
        <pc:chgData name="Rui Han" userId="88b53886-0b74-47d2-9eea-0b3c7b44f04e" providerId="ADAL" clId="{A26907DC-9D33-8A49-9AFF-685CE854974F}" dt="2024-05-15T16:25:03.180" v="94" actId="2696"/>
        <pc:sldMkLst>
          <pc:docMk/>
          <pc:sldMk cId="1038257038" sldId="1319"/>
        </pc:sldMkLst>
      </pc:sldChg>
      <pc:sldChg chg="del">
        <pc:chgData name="Rui Han" userId="88b53886-0b74-47d2-9eea-0b3c7b44f04e" providerId="ADAL" clId="{A26907DC-9D33-8A49-9AFF-685CE854974F}" dt="2024-05-15T16:25:22.883" v="141" actId="2696"/>
        <pc:sldMkLst>
          <pc:docMk/>
          <pc:sldMk cId="1637555723" sldId="1320"/>
        </pc:sldMkLst>
      </pc:sldChg>
      <pc:sldChg chg="del">
        <pc:chgData name="Rui Han" userId="88b53886-0b74-47d2-9eea-0b3c7b44f04e" providerId="ADAL" clId="{A26907DC-9D33-8A49-9AFF-685CE854974F}" dt="2024-05-15T16:25:05.201" v="97" actId="2696"/>
        <pc:sldMkLst>
          <pc:docMk/>
          <pc:sldMk cId="295963881" sldId="1321"/>
        </pc:sldMkLst>
      </pc:sldChg>
      <pc:sldChg chg="del">
        <pc:chgData name="Rui Han" userId="88b53886-0b74-47d2-9eea-0b3c7b44f04e" providerId="ADAL" clId="{A26907DC-9D33-8A49-9AFF-685CE854974F}" dt="2024-05-15T16:25:04.566" v="96" actId="2696"/>
        <pc:sldMkLst>
          <pc:docMk/>
          <pc:sldMk cId="661234250" sldId="1322"/>
        </pc:sldMkLst>
      </pc:sldChg>
      <pc:sldChg chg="del">
        <pc:chgData name="Rui Han" userId="88b53886-0b74-47d2-9eea-0b3c7b44f04e" providerId="ADAL" clId="{A26907DC-9D33-8A49-9AFF-685CE854974F}" dt="2024-05-15T16:25:14.856" v="114" actId="2696"/>
        <pc:sldMkLst>
          <pc:docMk/>
          <pc:sldMk cId="3586647747" sldId="1323"/>
        </pc:sldMkLst>
      </pc:sldChg>
      <pc:sldChg chg="del">
        <pc:chgData name="Rui Han" userId="88b53886-0b74-47d2-9eea-0b3c7b44f04e" providerId="ADAL" clId="{A26907DC-9D33-8A49-9AFF-685CE854974F}" dt="2024-05-15T16:25:15.403" v="115" actId="2696"/>
        <pc:sldMkLst>
          <pc:docMk/>
          <pc:sldMk cId="1663032889" sldId="1324"/>
        </pc:sldMkLst>
      </pc:sldChg>
      <pc:sldChg chg="del">
        <pc:chgData name="Rui Han" userId="88b53886-0b74-47d2-9eea-0b3c7b44f04e" providerId="ADAL" clId="{A26907DC-9D33-8A49-9AFF-685CE854974F}" dt="2024-05-15T16:25:06.391" v="103" actId="2696"/>
        <pc:sldMkLst>
          <pc:docMk/>
          <pc:sldMk cId="2402323571" sldId="1325"/>
        </pc:sldMkLst>
      </pc:sldChg>
      <pc:sldChg chg="del">
        <pc:chgData name="Rui Han" userId="88b53886-0b74-47d2-9eea-0b3c7b44f04e" providerId="ADAL" clId="{A26907DC-9D33-8A49-9AFF-685CE854974F}" dt="2024-05-15T16:25:05.467" v="98" actId="2696"/>
        <pc:sldMkLst>
          <pc:docMk/>
          <pc:sldMk cId="167006151" sldId="1326"/>
        </pc:sldMkLst>
      </pc:sldChg>
      <pc:sldChg chg="del">
        <pc:chgData name="Rui Han" userId="88b53886-0b74-47d2-9eea-0b3c7b44f04e" providerId="ADAL" clId="{A26907DC-9D33-8A49-9AFF-685CE854974F}" dt="2024-05-15T16:25:08.818" v="110" actId="2696"/>
        <pc:sldMkLst>
          <pc:docMk/>
          <pc:sldMk cId="3560568693" sldId="1327"/>
        </pc:sldMkLst>
      </pc:sldChg>
      <pc:sldChg chg="del">
        <pc:chgData name="Rui Han" userId="88b53886-0b74-47d2-9eea-0b3c7b44f04e" providerId="ADAL" clId="{A26907DC-9D33-8A49-9AFF-685CE854974F}" dt="2024-05-15T16:25:06.579" v="104" actId="2696"/>
        <pc:sldMkLst>
          <pc:docMk/>
          <pc:sldMk cId="1021328598" sldId="1328"/>
        </pc:sldMkLst>
      </pc:sldChg>
      <pc:sldChg chg="del">
        <pc:chgData name="Rui Han" userId="88b53886-0b74-47d2-9eea-0b3c7b44f04e" providerId="ADAL" clId="{A26907DC-9D33-8A49-9AFF-685CE854974F}" dt="2024-05-15T16:25:07.067" v="106" actId="2696"/>
        <pc:sldMkLst>
          <pc:docMk/>
          <pc:sldMk cId="2189348648" sldId="1331"/>
        </pc:sldMkLst>
      </pc:sldChg>
      <pc:sldChg chg="del">
        <pc:chgData name="Rui Han" userId="88b53886-0b74-47d2-9eea-0b3c7b44f04e" providerId="ADAL" clId="{A26907DC-9D33-8A49-9AFF-685CE854974F}" dt="2024-05-15T16:25:13.475" v="112" actId="2696"/>
        <pc:sldMkLst>
          <pc:docMk/>
          <pc:sldMk cId="4239059544" sldId="1332"/>
        </pc:sldMkLst>
      </pc:sldChg>
      <pc:sldChg chg="del">
        <pc:chgData name="Rui Han" userId="88b53886-0b74-47d2-9eea-0b3c7b44f04e" providerId="ADAL" clId="{A26907DC-9D33-8A49-9AFF-685CE854974F}" dt="2024-05-15T16:25:12.468" v="111" actId="2696"/>
        <pc:sldMkLst>
          <pc:docMk/>
          <pc:sldMk cId="211530437" sldId="1333"/>
        </pc:sldMkLst>
      </pc:sldChg>
      <pc:sldChg chg="del">
        <pc:chgData name="Rui Han" userId="88b53886-0b74-47d2-9eea-0b3c7b44f04e" providerId="ADAL" clId="{A26907DC-9D33-8A49-9AFF-685CE854974F}" dt="2024-05-15T16:25:16.032" v="117" actId="2696"/>
        <pc:sldMkLst>
          <pc:docMk/>
          <pc:sldMk cId="1809991376" sldId="1334"/>
        </pc:sldMkLst>
      </pc:sldChg>
      <pc:sldChg chg="del">
        <pc:chgData name="Rui Han" userId="88b53886-0b74-47d2-9eea-0b3c7b44f04e" providerId="ADAL" clId="{A26907DC-9D33-8A49-9AFF-685CE854974F}" dt="2024-05-15T16:25:17.968" v="123" actId="2696"/>
        <pc:sldMkLst>
          <pc:docMk/>
          <pc:sldMk cId="1940482802" sldId="1335"/>
        </pc:sldMkLst>
      </pc:sldChg>
      <pc:sldChg chg="del">
        <pc:chgData name="Rui Han" userId="88b53886-0b74-47d2-9eea-0b3c7b44f04e" providerId="ADAL" clId="{A26907DC-9D33-8A49-9AFF-685CE854974F}" dt="2024-05-15T16:25:18.231" v="124" actId="2696"/>
        <pc:sldMkLst>
          <pc:docMk/>
          <pc:sldMk cId="2817573116" sldId="1336"/>
        </pc:sldMkLst>
      </pc:sldChg>
      <pc:sldChg chg="del">
        <pc:chgData name="Rui Han" userId="88b53886-0b74-47d2-9eea-0b3c7b44f04e" providerId="ADAL" clId="{A26907DC-9D33-8A49-9AFF-685CE854974F}" dt="2024-05-15T16:25:18.727" v="125" actId="2696"/>
        <pc:sldMkLst>
          <pc:docMk/>
          <pc:sldMk cId="2977846355" sldId="1337"/>
        </pc:sldMkLst>
      </pc:sldChg>
      <pc:sldChg chg="del">
        <pc:chgData name="Rui Han" userId="88b53886-0b74-47d2-9eea-0b3c7b44f04e" providerId="ADAL" clId="{A26907DC-9D33-8A49-9AFF-685CE854974F}" dt="2024-05-15T16:25:18.992" v="126" actId="2696"/>
        <pc:sldMkLst>
          <pc:docMk/>
          <pc:sldMk cId="1501372682" sldId="1338"/>
        </pc:sldMkLst>
      </pc:sldChg>
      <pc:sldChg chg="del">
        <pc:chgData name="Rui Han" userId="88b53886-0b74-47d2-9eea-0b3c7b44f04e" providerId="ADAL" clId="{A26907DC-9D33-8A49-9AFF-685CE854974F}" dt="2024-05-15T16:25:24.404" v="147" actId="2696"/>
        <pc:sldMkLst>
          <pc:docMk/>
          <pc:sldMk cId="3046454255" sldId="1340"/>
        </pc:sldMkLst>
      </pc:sldChg>
      <pc:sldChg chg="del">
        <pc:chgData name="Rui Han" userId="88b53886-0b74-47d2-9eea-0b3c7b44f04e" providerId="ADAL" clId="{A26907DC-9D33-8A49-9AFF-685CE854974F}" dt="2024-05-15T16:25:20.525" v="133" actId="2696"/>
        <pc:sldMkLst>
          <pc:docMk/>
          <pc:sldMk cId="1433027113" sldId="1341"/>
        </pc:sldMkLst>
      </pc:sldChg>
      <pc:sldChg chg="del">
        <pc:chgData name="Rui Han" userId="88b53886-0b74-47d2-9eea-0b3c7b44f04e" providerId="ADAL" clId="{A26907DC-9D33-8A49-9AFF-685CE854974F}" dt="2024-05-15T16:25:20.861" v="135" actId="2696"/>
        <pc:sldMkLst>
          <pc:docMk/>
          <pc:sldMk cId="2286586592" sldId="1342"/>
        </pc:sldMkLst>
      </pc:sldChg>
      <pc:sldChg chg="del">
        <pc:chgData name="Rui Han" userId="88b53886-0b74-47d2-9eea-0b3c7b44f04e" providerId="ADAL" clId="{A26907DC-9D33-8A49-9AFF-685CE854974F}" dt="2024-05-15T16:25:26.242" v="154" actId="2696"/>
        <pc:sldMkLst>
          <pc:docMk/>
          <pc:sldMk cId="1148262406" sldId="1343"/>
        </pc:sldMkLst>
      </pc:sldChg>
      <pc:sldChg chg="del">
        <pc:chgData name="Rui Han" userId="88b53886-0b74-47d2-9eea-0b3c7b44f04e" providerId="ADAL" clId="{A26907DC-9D33-8A49-9AFF-685CE854974F}" dt="2024-05-15T16:25:25.672" v="152" actId="2696"/>
        <pc:sldMkLst>
          <pc:docMk/>
          <pc:sldMk cId="1809256452" sldId="1344"/>
        </pc:sldMkLst>
      </pc:sldChg>
      <pc:sldChg chg="del">
        <pc:chgData name="Rui Han" userId="88b53886-0b74-47d2-9eea-0b3c7b44f04e" providerId="ADAL" clId="{A26907DC-9D33-8A49-9AFF-685CE854974F}" dt="2024-05-15T16:25:25.061" v="150" actId="2696"/>
        <pc:sldMkLst>
          <pc:docMk/>
          <pc:sldMk cId="3651880065" sldId="1345"/>
        </pc:sldMkLst>
      </pc:sldChg>
      <pc:sldChg chg="del">
        <pc:chgData name="Rui Han" userId="88b53886-0b74-47d2-9eea-0b3c7b44f04e" providerId="ADAL" clId="{A26907DC-9D33-8A49-9AFF-685CE854974F}" dt="2024-05-15T16:25:25.872" v="153" actId="2696"/>
        <pc:sldMkLst>
          <pc:docMk/>
          <pc:sldMk cId="1160066418" sldId="1346"/>
        </pc:sldMkLst>
      </pc:sldChg>
      <pc:sldChg chg="del">
        <pc:chgData name="Rui Han" userId="88b53886-0b74-47d2-9eea-0b3c7b44f04e" providerId="ADAL" clId="{A26907DC-9D33-8A49-9AFF-685CE854974F}" dt="2024-05-15T16:25:26.531" v="155" actId="2696"/>
        <pc:sldMkLst>
          <pc:docMk/>
          <pc:sldMk cId="1710516264" sldId="1347"/>
        </pc:sldMkLst>
      </pc:sldChg>
      <pc:sldChg chg="del">
        <pc:chgData name="Rui Han" userId="88b53886-0b74-47d2-9eea-0b3c7b44f04e" providerId="ADAL" clId="{A26907DC-9D33-8A49-9AFF-685CE854974F}" dt="2024-05-15T16:25:15.764" v="116" actId="2696"/>
        <pc:sldMkLst>
          <pc:docMk/>
          <pc:sldMk cId="243360685" sldId="1348"/>
        </pc:sldMkLst>
      </pc:sldChg>
      <pc:sldChg chg="del">
        <pc:chgData name="Rui Han" userId="88b53886-0b74-47d2-9eea-0b3c7b44f04e" providerId="ADAL" clId="{A26907DC-9D33-8A49-9AFF-685CE854974F}" dt="2024-05-15T16:25:20.713" v="134" actId="2696"/>
        <pc:sldMkLst>
          <pc:docMk/>
          <pc:sldMk cId="2178686084" sldId="1349"/>
        </pc:sldMkLst>
      </pc:sldChg>
      <pc:sldChg chg="del">
        <pc:chgData name="Rui Han" userId="88b53886-0b74-47d2-9eea-0b3c7b44f04e" providerId="ADAL" clId="{A26907DC-9D33-8A49-9AFF-685CE854974F}" dt="2024-05-15T16:25:19.567" v="128" actId="2696"/>
        <pc:sldMkLst>
          <pc:docMk/>
          <pc:sldMk cId="4138433206" sldId="1350"/>
        </pc:sldMkLst>
      </pc:sldChg>
      <pc:sldChg chg="del">
        <pc:chgData name="Rui Han" userId="88b53886-0b74-47d2-9eea-0b3c7b44f04e" providerId="ADAL" clId="{A26907DC-9D33-8A49-9AFF-685CE854974F}" dt="2024-05-15T16:25:21.669" v="138" actId="2696"/>
        <pc:sldMkLst>
          <pc:docMk/>
          <pc:sldMk cId="3391940197" sldId="1351"/>
        </pc:sldMkLst>
      </pc:sldChg>
      <pc:sldChg chg="del">
        <pc:chgData name="Rui Han" userId="88b53886-0b74-47d2-9eea-0b3c7b44f04e" providerId="ADAL" clId="{A26907DC-9D33-8A49-9AFF-685CE854974F}" dt="2024-05-15T16:25:22.316" v="139" actId="2696"/>
        <pc:sldMkLst>
          <pc:docMk/>
          <pc:sldMk cId="2859871670" sldId="1352"/>
        </pc:sldMkLst>
      </pc:sldChg>
      <pc:sldChg chg="del">
        <pc:chgData name="Rui Han" userId="88b53886-0b74-47d2-9eea-0b3c7b44f04e" providerId="ADAL" clId="{A26907DC-9D33-8A49-9AFF-685CE854974F}" dt="2024-05-15T16:25:20.139" v="131" actId="2696"/>
        <pc:sldMkLst>
          <pc:docMk/>
          <pc:sldMk cId="1257067537" sldId="1353"/>
        </pc:sldMkLst>
      </pc:sldChg>
      <pc:sldChg chg="del">
        <pc:chgData name="Rui Han" userId="88b53886-0b74-47d2-9eea-0b3c7b44f04e" providerId="ADAL" clId="{A26907DC-9D33-8A49-9AFF-685CE854974F}" dt="2024-05-15T16:25:20.365" v="132" actId="2696"/>
        <pc:sldMkLst>
          <pc:docMk/>
          <pc:sldMk cId="3504662127" sldId="1354"/>
        </pc:sldMkLst>
      </pc:sldChg>
      <pc:sldChg chg="del">
        <pc:chgData name="Rui Han" userId="88b53886-0b74-47d2-9eea-0b3c7b44f04e" providerId="ADAL" clId="{A26907DC-9D33-8A49-9AFF-685CE854974F}" dt="2024-05-15T16:25:22.934" v="142" actId="2696"/>
        <pc:sldMkLst>
          <pc:docMk/>
          <pc:sldMk cId="397001685" sldId="1355"/>
        </pc:sldMkLst>
      </pc:sldChg>
      <pc:sldChg chg="del">
        <pc:chgData name="Rui Han" userId="88b53886-0b74-47d2-9eea-0b3c7b44f04e" providerId="ADAL" clId="{A26907DC-9D33-8A49-9AFF-685CE854974F}" dt="2024-05-15T16:25:23.338" v="143" actId="2696"/>
        <pc:sldMkLst>
          <pc:docMk/>
          <pc:sldMk cId="593845408" sldId="1356"/>
        </pc:sldMkLst>
      </pc:sldChg>
      <pc:sldChg chg="del">
        <pc:chgData name="Rui Han" userId="88b53886-0b74-47d2-9eea-0b3c7b44f04e" providerId="ADAL" clId="{A26907DC-9D33-8A49-9AFF-685CE854974F}" dt="2024-05-15T16:25:23.407" v="144" actId="2696"/>
        <pc:sldMkLst>
          <pc:docMk/>
          <pc:sldMk cId="90026316" sldId="1357"/>
        </pc:sldMkLst>
      </pc:sldChg>
      <pc:sldChg chg="del">
        <pc:chgData name="Rui Han" userId="88b53886-0b74-47d2-9eea-0b3c7b44f04e" providerId="ADAL" clId="{A26907DC-9D33-8A49-9AFF-685CE854974F}" dt="2024-05-15T16:25:23.739" v="145" actId="2696"/>
        <pc:sldMkLst>
          <pc:docMk/>
          <pc:sldMk cId="2054513400" sldId="1358"/>
        </pc:sldMkLst>
      </pc:sldChg>
      <pc:sldChg chg="del">
        <pc:chgData name="Rui Han" userId="88b53886-0b74-47d2-9eea-0b3c7b44f04e" providerId="ADAL" clId="{A26907DC-9D33-8A49-9AFF-685CE854974F}" dt="2024-05-15T16:25:19.967" v="130" actId="2696"/>
        <pc:sldMkLst>
          <pc:docMk/>
          <pc:sldMk cId="2103851892" sldId="1359"/>
        </pc:sldMkLst>
      </pc:sldChg>
      <pc:sldChg chg="del">
        <pc:chgData name="Rui Han" userId="88b53886-0b74-47d2-9eea-0b3c7b44f04e" providerId="ADAL" clId="{A26907DC-9D33-8A49-9AFF-685CE854974F}" dt="2024-05-15T16:25:24.017" v="146" actId="2696"/>
        <pc:sldMkLst>
          <pc:docMk/>
          <pc:sldMk cId="2043149510" sldId="1360"/>
        </pc:sldMkLst>
      </pc:sldChg>
      <pc:sldChg chg="del">
        <pc:chgData name="Rui Han" userId="88b53886-0b74-47d2-9eea-0b3c7b44f04e" providerId="ADAL" clId="{A26907DC-9D33-8A49-9AFF-685CE854974F}" dt="2024-05-15T16:25:22.501" v="140" actId="2696"/>
        <pc:sldMkLst>
          <pc:docMk/>
          <pc:sldMk cId="3422486548" sldId="1361"/>
        </pc:sldMkLst>
      </pc:sldChg>
      <pc:sldChg chg="del">
        <pc:chgData name="Rui Han" userId="88b53886-0b74-47d2-9eea-0b3c7b44f04e" providerId="ADAL" clId="{A26907DC-9D33-8A49-9AFF-685CE854974F}" dt="2024-05-15T16:23:32.281" v="62" actId="2696"/>
        <pc:sldMkLst>
          <pc:docMk/>
          <pc:sldMk cId="1954523053" sldId="1362"/>
        </pc:sldMkLst>
      </pc:sldChg>
      <pc:sldChg chg="del">
        <pc:chgData name="Rui Han" userId="88b53886-0b74-47d2-9eea-0b3c7b44f04e" providerId="ADAL" clId="{A26907DC-9D33-8A49-9AFF-685CE854974F}" dt="2024-05-15T16:25:01.062" v="88" actId="2696"/>
        <pc:sldMkLst>
          <pc:docMk/>
          <pc:sldMk cId="3738818028" sldId="1363"/>
        </pc:sldMkLst>
      </pc:sldChg>
      <pc:sldChg chg="addSp delSp modSp add mod">
        <pc:chgData name="Rui Han" userId="88b53886-0b74-47d2-9eea-0b3c7b44f04e" providerId="ADAL" clId="{A26907DC-9D33-8A49-9AFF-685CE854974F}" dt="2024-05-15T16:22:26.033" v="40"/>
        <pc:sldMkLst>
          <pc:docMk/>
          <pc:sldMk cId="0" sldId="1364"/>
        </pc:sldMkLst>
      </pc:sldChg>
      <pc:sldChg chg="new del">
        <pc:chgData name="Rui Han" userId="88b53886-0b74-47d2-9eea-0b3c7b44f04e" providerId="ADAL" clId="{A26907DC-9D33-8A49-9AFF-685CE854974F}" dt="2024-05-15T16:21:44.175" v="30" actId="2696"/>
        <pc:sldMkLst>
          <pc:docMk/>
          <pc:sldMk cId="1519350439" sldId="1364"/>
        </pc:sldMkLst>
      </pc:sldChg>
      <pc:sldChg chg="modSp add mod">
        <pc:chgData name="Rui Han" userId="88b53886-0b74-47d2-9eea-0b3c7b44f04e" providerId="ADAL" clId="{A26907DC-9D33-8A49-9AFF-685CE854974F}" dt="2024-05-15T16:23:05.149" v="45" actId="20577"/>
        <pc:sldMkLst>
          <pc:docMk/>
          <pc:sldMk cId="103334247" sldId="1365"/>
        </pc:sldMkLst>
      </pc:sldChg>
      <pc:sldChg chg="modSp add mod">
        <pc:chgData name="Rui Han" userId="88b53886-0b74-47d2-9eea-0b3c7b44f04e" providerId="ADAL" clId="{A26907DC-9D33-8A49-9AFF-685CE854974F}" dt="2024-05-15T16:23:22.872" v="60" actId="20577"/>
        <pc:sldMkLst>
          <pc:docMk/>
          <pc:sldMk cId="3797692610" sldId="1366"/>
        </pc:sldMkLst>
      </pc:sldChg>
      <pc:sldChg chg="addSp delSp modSp new mod">
        <pc:chgData name="Rui Han" userId="88b53886-0b74-47d2-9eea-0b3c7b44f04e" providerId="ADAL" clId="{A26907DC-9D33-8A49-9AFF-685CE854974F}" dt="2024-05-15T16:24:50.211" v="83" actId="478"/>
        <pc:sldMkLst>
          <pc:docMk/>
          <pc:sldMk cId="2315457697" sldId="1367"/>
        </pc:sldMkLst>
      </pc:sldChg>
      <pc:sldMasterChg chg="delSldLayout">
        <pc:chgData name="Rui Han" userId="88b53886-0b74-47d2-9eea-0b3c7b44f04e" providerId="ADAL" clId="{A26907DC-9D33-8A49-9AFF-685CE854974F}" dt="2024-05-15T16:25:05.469" v="99" actId="2696"/>
        <pc:sldMasterMkLst>
          <pc:docMk/>
          <pc:sldMasterMk cId="897456575" sldId="2147483660"/>
        </pc:sldMasterMkLst>
        <pc:sldLayoutChg chg="del">
          <pc:chgData name="Rui Han" userId="88b53886-0b74-47d2-9eea-0b3c7b44f04e" providerId="ADAL" clId="{A26907DC-9D33-8A49-9AFF-685CE854974F}" dt="2024-05-15T16:25:05.469" v="99" actId="2696"/>
          <pc:sldLayoutMkLst>
            <pc:docMk/>
            <pc:sldMasterMk cId="897456575" sldId="2147483660"/>
            <pc:sldLayoutMk cId="1473064606" sldId="2147483672"/>
          </pc:sldLayoutMkLst>
        </pc:sldLayoutChg>
      </pc:sldMasterChg>
    </pc:docChg>
  </pc:docChgLst>
  <pc:docChgLst>
    <pc:chgData name="Tianli Xu" userId="8c44115d-547a-4f92-b5d3-3ad4e35f7fa8" providerId="ADAL" clId="{0E6671C4-CFD3-E342-BA87-4294995426DB}"/>
    <pc:docChg chg="undo redo custSel addSld delSld modSld">
      <pc:chgData name="Tianli Xu" userId="8c44115d-547a-4f92-b5d3-3ad4e35f7fa8" providerId="ADAL" clId="{0E6671C4-CFD3-E342-BA87-4294995426DB}" dt="2024-04-26T15:18:44.799" v="326" actId="20577"/>
      <pc:docMkLst>
        <pc:docMk/>
      </pc:docMkLst>
      <pc:sldChg chg="modSp mod">
        <pc:chgData name="Tianli Xu" userId="8c44115d-547a-4f92-b5d3-3ad4e35f7fa8" providerId="ADAL" clId="{0E6671C4-CFD3-E342-BA87-4294995426DB}" dt="2024-04-26T15:18:28.377" v="318" actId="27636"/>
        <pc:sldMkLst>
          <pc:docMk/>
          <pc:sldMk cId="2606122396" sldId="521"/>
        </pc:sldMkLst>
      </pc:sldChg>
      <pc:sldChg chg="modSp mod">
        <pc:chgData name="Tianli Xu" userId="8c44115d-547a-4f92-b5d3-3ad4e35f7fa8" providerId="ADAL" clId="{0E6671C4-CFD3-E342-BA87-4294995426DB}" dt="2024-04-25T00:29:19.940" v="1" actId="27636"/>
        <pc:sldMkLst>
          <pc:docMk/>
          <pc:sldMk cId="4218662029" sldId="522"/>
        </pc:sldMkLst>
      </pc:sldChg>
      <pc:sldChg chg="addSp delSp modSp mod modNotesTx">
        <pc:chgData name="Tianli Xu" userId="8c44115d-547a-4f92-b5d3-3ad4e35f7fa8" providerId="ADAL" clId="{0E6671C4-CFD3-E342-BA87-4294995426DB}" dt="2024-04-25T20:10:17.502" v="277" actId="20577"/>
        <pc:sldMkLst>
          <pc:docMk/>
          <pc:sldMk cId="3620075786" sldId="1318"/>
        </pc:sldMkLst>
      </pc:sldChg>
      <pc:sldChg chg="addSp modSp mod modAnim modNotesTx">
        <pc:chgData name="Tianli Xu" userId="8c44115d-547a-4f92-b5d3-3ad4e35f7fa8" providerId="ADAL" clId="{0E6671C4-CFD3-E342-BA87-4294995426DB}" dt="2024-04-26T15:18:44.799" v="326" actId="20577"/>
        <pc:sldMkLst>
          <pc:docMk/>
          <pc:sldMk cId="1663032889" sldId="1324"/>
        </pc:sldMkLst>
      </pc:sldChg>
      <pc:sldChg chg="modSp mod">
        <pc:chgData name="Tianli Xu" userId="8c44115d-547a-4f92-b5d3-3ad4e35f7fa8" providerId="ADAL" clId="{0E6671C4-CFD3-E342-BA87-4294995426DB}" dt="2024-04-26T15:18:28.397" v="319" actId="27636"/>
        <pc:sldMkLst>
          <pc:docMk/>
          <pc:sldMk cId="1021328598" sldId="1328"/>
        </pc:sldMkLst>
      </pc:sldChg>
      <pc:sldChg chg="addSp delSp modSp mod modAnim modNotesTx">
        <pc:chgData name="Tianli Xu" userId="8c44115d-547a-4f92-b5d3-3ad4e35f7fa8" providerId="ADAL" clId="{0E6671C4-CFD3-E342-BA87-4294995426DB}" dt="2024-04-25T14:37:16.952" v="247" actId="20577"/>
        <pc:sldMkLst>
          <pc:docMk/>
          <pc:sldMk cId="243360685" sldId="1348"/>
        </pc:sldMkLst>
      </pc:sldChg>
    </pc:docChg>
  </pc:docChgLst>
  <pc:docChgLst>
    <pc:chgData name="Gordon Gao" userId="f35b5dbc-a565-444c-a393-77373414943f" providerId="ADAL" clId="{C63084C3-D6FB-3342-A1EE-88473621214F}"/>
    <pc:docChg chg="custSel modMainMaster">
      <pc:chgData name="Gordon Gao" userId="f35b5dbc-a565-444c-a393-77373414943f" providerId="ADAL" clId="{C63084C3-D6FB-3342-A1EE-88473621214F}" dt="2024-09-08T20:49:42.862" v="9" actId="478"/>
      <pc:docMkLst>
        <pc:docMk/>
      </pc:docMkLst>
      <pc:sldMasterChg chg="delSp modSp mod modSldLayout">
        <pc:chgData name="Gordon Gao" userId="f35b5dbc-a565-444c-a393-77373414943f" providerId="ADAL" clId="{C63084C3-D6FB-3342-A1EE-88473621214F}" dt="2024-09-08T20:49:42.862" v="9" actId="478"/>
        <pc:sldMasterMkLst>
          <pc:docMk/>
          <pc:sldMasterMk cId="897456575" sldId="2147483660"/>
        </pc:sldMasterMkLst>
        <pc:sldLayoutChg chg="addSp delSp modSp mod">
          <pc:chgData name="Gordon Gao" userId="f35b5dbc-a565-444c-a393-77373414943f" providerId="ADAL" clId="{C63084C3-D6FB-3342-A1EE-88473621214F}" dt="2024-09-08T20:49:36.545" v="5"/>
          <pc:sldLayoutMkLst>
            <pc:docMk/>
            <pc:sldMasterMk cId="897456575" sldId="2147483660"/>
            <pc:sldLayoutMk cId="1868921642" sldId="2147483662"/>
          </pc:sldLayoutMkLst>
        </pc:sldLayoutChg>
      </pc:sldMasterChg>
    </pc:docChg>
  </pc:docChgLst>
  <pc:docChgLst>
    <pc:chgData name="Gordon Gao" userId="f35b5dbc-a565-444c-a393-77373414943f" providerId="ADAL" clId="{09BD684E-DB18-D541-84C3-AAD632EB6425}"/>
    <pc:docChg chg="undo custSel addSld modSld">
      <pc:chgData name="Gordon Gao" userId="f35b5dbc-a565-444c-a393-77373414943f" providerId="ADAL" clId="{09BD684E-DB18-D541-84C3-AAD632EB6425}" dt="2025-01-30T04:44:13.366" v="13" actId="6549"/>
      <pc:docMkLst>
        <pc:docMk/>
      </pc:docMkLst>
      <pc:sldChg chg="mod modShow">
        <pc:chgData name="Gordon Gao" userId="f35b5dbc-a565-444c-a393-77373414943f" providerId="ADAL" clId="{09BD684E-DB18-D541-84C3-AAD632EB6425}" dt="2025-01-30T04:42:59.038" v="3" actId="729"/>
        <pc:sldMkLst>
          <pc:docMk/>
          <pc:sldMk cId="3452984804" sldId="300"/>
        </pc:sldMkLst>
      </pc:sldChg>
      <pc:sldChg chg="mod modShow">
        <pc:chgData name="Gordon Gao" userId="f35b5dbc-a565-444c-a393-77373414943f" providerId="ADAL" clId="{09BD684E-DB18-D541-84C3-AAD632EB6425}" dt="2025-01-30T04:43:02.260" v="4" actId="729"/>
        <pc:sldMkLst>
          <pc:docMk/>
          <pc:sldMk cId="17733596" sldId="301"/>
        </pc:sldMkLst>
      </pc:sldChg>
      <pc:sldChg chg="mod modShow">
        <pc:chgData name="Gordon Gao" userId="f35b5dbc-a565-444c-a393-77373414943f" providerId="ADAL" clId="{09BD684E-DB18-D541-84C3-AAD632EB6425}" dt="2025-01-30T04:43:07.812" v="5" actId="729"/>
        <pc:sldMkLst>
          <pc:docMk/>
          <pc:sldMk cId="1230368114" sldId="302"/>
        </pc:sldMkLst>
      </pc:sldChg>
      <pc:sldChg chg="mod modShow">
        <pc:chgData name="Gordon Gao" userId="f35b5dbc-a565-444c-a393-77373414943f" providerId="ADAL" clId="{09BD684E-DB18-D541-84C3-AAD632EB6425}" dt="2025-01-30T04:43:43.158" v="6" actId="729"/>
        <pc:sldMkLst>
          <pc:docMk/>
          <pc:sldMk cId="3996405187" sldId="304"/>
        </pc:sldMkLst>
      </pc:sldChg>
      <pc:sldChg chg="addSp delSp mod">
        <pc:chgData name="Gordon Gao" userId="f35b5dbc-a565-444c-a393-77373414943f" providerId="ADAL" clId="{09BD684E-DB18-D541-84C3-AAD632EB6425}" dt="2025-01-30T04:41:05.893" v="1" actId="22"/>
        <pc:sldMkLst>
          <pc:docMk/>
          <pc:sldMk cId="3534394997" sldId="1000"/>
        </pc:sldMkLst>
      </pc:sldChg>
      <pc:sldChg chg="mod modShow">
        <pc:chgData name="Gordon Gao" userId="f35b5dbc-a565-444c-a393-77373414943f" providerId="ADAL" clId="{09BD684E-DB18-D541-84C3-AAD632EB6425}" dt="2025-01-30T04:43:46.295" v="7" actId="729"/>
        <pc:sldMkLst>
          <pc:docMk/>
          <pc:sldMk cId="1798976117" sldId="1003"/>
        </pc:sldMkLst>
      </pc:sldChg>
      <pc:sldChg chg="mod modShow">
        <pc:chgData name="Gordon Gao" userId="f35b5dbc-a565-444c-a393-77373414943f" providerId="ADAL" clId="{09BD684E-DB18-D541-84C3-AAD632EB6425}" dt="2025-01-30T04:43:48.913" v="8" actId="729"/>
        <pc:sldMkLst>
          <pc:docMk/>
          <pc:sldMk cId="3992213786" sldId="1004"/>
        </pc:sldMkLst>
      </pc:sldChg>
      <pc:sldChg chg="modSp mod">
        <pc:chgData name="Gordon Gao" userId="f35b5dbc-a565-444c-a393-77373414943f" providerId="ADAL" clId="{09BD684E-DB18-D541-84C3-AAD632EB6425}" dt="2025-01-30T04:44:13.366" v="13" actId="6549"/>
        <pc:sldMkLst>
          <pc:docMk/>
          <pc:sldMk cId="1593640654" sldId="1372"/>
        </pc:sldMkLst>
        <pc:spChg chg="mod">
          <ac:chgData name="Gordon Gao" userId="f35b5dbc-a565-444c-a393-77373414943f" providerId="ADAL" clId="{09BD684E-DB18-D541-84C3-AAD632EB6425}" dt="2025-01-30T04:44:13.366" v="13" actId="6549"/>
          <ac:spMkLst>
            <pc:docMk/>
            <pc:sldMk cId="1593640654" sldId="1372"/>
            <ac:spMk id="3" creationId="{A68F01D0-FF6A-55C3-F77D-AFED8753AAA0}"/>
          </ac:spMkLst>
        </pc:spChg>
      </pc:sldChg>
      <pc:sldChg chg="add">
        <pc:chgData name="Gordon Gao" userId="f35b5dbc-a565-444c-a393-77373414943f" providerId="ADAL" clId="{09BD684E-DB18-D541-84C3-AAD632EB6425}" dt="2025-01-30T04:41:13.733" v="2"/>
        <pc:sldMkLst>
          <pc:docMk/>
          <pc:sldMk cId="1232148076" sldId="1377"/>
        </pc:sldMkLst>
      </pc:sldChg>
    </pc:docChg>
  </pc:docChgLst>
  <pc:docChgLst>
    <pc:chgData name="Ritu Agarwal" userId="S::ragarw20@jh.edu::27126333-ed84-4805-aad8-6a112c14a6c5" providerId="AD" clId="Web-{4C0FAEA9-766C-49BE-38F2-C55731741222}"/>
    <pc:docChg chg="addSld delSld modSld sldOrd">
      <pc:chgData name="Ritu Agarwal" userId="S::ragarw20@jh.edu::27126333-ed84-4805-aad8-6a112c14a6c5" providerId="AD" clId="Web-{4C0FAEA9-766C-49BE-38F2-C55731741222}" dt="2024-04-16T01:27:33.171" v="665"/>
      <pc:docMkLst>
        <pc:docMk/>
      </pc:docMkLst>
      <pc:sldChg chg="modSp">
        <pc:chgData name="Ritu Agarwal" userId="S::ragarw20@jh.edu::27126333-ed84-4805-aad8-6a112c14a6c5" providerId="AD" clId="Web-{4C0FAEA9-766C-49BE-38F2-C55731741222}" dt="2024-04-15T15:32:28.791" v="12" actId="1076"/>
        <pc:sldMkLst>
          <pc:docMk/>
          <pc:sldMk cId="990848757" sldId="262"/>
        </pc:sldMkLst>
      </pc:sldChg>
      <pc:sldChg chg="modSp">
        <pc:chgData name="Ritu Agarwal" userId="S::ragarw20@jh.edu::27126333-ed84-4805-aad8-6a112c14a6c5" providerId="AD" clId="Web-{4C0FAEA9-766C-49BE-38F2-C55731741222}" dt="2024-04-15T17:36:37.845" v="188" actId="20577"/>
        <pc:sldMkLst>
          <pc:docMk/>
          <pc:sldMk cId="3857305289" sldId="520"/>
        </pc:sldMkLst>
      </pc:sldChg>
      <pc:sldChg chg="modSp">
        <pc:chgData name="Ritu Agarwal" userId="S::ragarw20@jh.edu::27126333-ed84-4805-aad8-6a112c14a6c5" providerId="AD" clId="Web-{4C0FAEA9-766C-49BE-38F2-C55731741222}" dt="2024-04-15T15:44:00.001" v="96" actId="20577"/>
        <pc:sldMkLst>
          <pc:docMk/>
          <pc:sldMk cId="1134843780" sldId="999"/>
        </pc:sldMkLst>
      </pc:sldChg>
      <pc:sldChg chg="delSp modSp">
        <pc:chgData name="Ritu Agarwal" userId="S::ragarw20@jh.edu::27126333-ed84-4805-aad8-6a112c14a6c5" providerId="AD" clId="Web-{4C0FAEA9-766C-49BE-38F2-C55731741222}" dt="2024-04-15T15:43:18.500" v="91"/>
        <pc:sldMkLst>
          <pc:docMk/>
          <pc:sldMk cId="2775257351" sldId="1298"/>
        </pc:sldMkLst>
      </pc:sldChg>
      <pc:sldChg chg="modSp">
        <pc:chgData name="Ritu Agarwal" userId="S::ragarw20@jh.edu::27126333-ed84-4805-aad8-6a112c14a6c5" providerId="AD" clId="Web-{4C0FAEA9-766C-49BE-38F2-C55731741222}" dt="2024-04-15T15:45:08.566" v="99" actId="14100"/>
        <pc:sldMkLst>
          <pc:docMk/>
          <pc:sldMk cId="1850968284" sldId="1304"/>
        </pc:sldMkLst>
      </pc:sldChg>
      <pc:sldChg chg="modSp">
        <pc:chgData name="Ritu Agarwal" userId="S::ragarw20@jh.edu::27126333-ed84-4805-aad8-6a112c14a6c5" providerId="AD" clId="Web-{4C0FAEA9-766C-49BE-38F2-C55731741222}" dt="2024-04-15T15:45:18.629" v="101" actId="1076"/>
        <pc:sldMkLst>
          <pc:docMk/>
          <pc:sldMk cId="2177551108" sldId="1305"/>
        </pc:sldMkLst>
      </pc:sldChg>
      <pc:sldChg chg="addSp delSp modSp">
        <pc:chgData name="Ritu Agarwal" userId="S::ragarw20@jh.edu::27126333-ed84-4805-aad8-6a112c14a6c5" providerId="AD" clId="Web-{4C0FAEA9-766C-49BE-38F2-C55731741222}" dt="2024-04-15T15:31:06.460" v="0"/>
        <pc:sldMkLst>
          <pc:docMk/>
          <pc:sldMk cId="3491472970" sldId="1316"/>
        </pc:sldMkLst>
      </pc:sldChg>
      <pc:sldChg chg="delSp modSp">
        <pc:chgData name="Ritu Agarwal" userId="S::ragarw20@jh.edu::27126333-ed84-4805-aad8-6a112c14a6c5" providerId="AD" clId="Web-{4C0FAEA9-766C-49BE-38F2-C55731741222}" dt="2024-04-16T01:27:33.171" v="665"/>
        <pc:sldMkLst>
          <pc:docMk/>
          <pc:sldMk cId="1637555723" sldId="1320"/>
        </pc:sldMkLst>
      </pc:sldChg>
      <pc:sldChg chg="modSp new">
        <pc:chgData name="Ritu Agarwal" userId="S::ragarw20@jh.edu::27126333-ed84-4805-aad8-6a112c14a6c5" providerId="AD" clId="Web-{4C0FAEA9-766C-49BE-38F2-C55731741222}" dt="2024-04-15T15:32:50.589" v="17" actId="20577"/>
        <pc:sldMkLst>
          <pc:docMk/>
          <pc:sldMk cId="295963881" sldId="1321"/>
        </pc:sldMkLst>
      </pc:sldChg>
      <pc:sldChg chg="addSp delSp modSp new mod ord modClrScheme chgLayout">
        <pc:chgData name="Ritu Agarwal" userId="S::ragarw20@jh.edu::27126333-ed84-4805-aad8-6a112c14a6c5" providerId="AD" clId="Web-{4C0FAEA9-766C-49BE-38F2-C55731741222}" dt="2024-04-15T15:42:30.561" v="86" actId="14100"/>
        <pc:sldMkLst>
          <pc:docMk/>
          <pc:sldMk cId="661234250" sldId="1322"/>
        </pc:sldMkLst>
      </pc:sldChg>
      <pc:sldChg chg="addSp delSp modSp new">
        <pc:chgData name="Ritu Agarwal" userId="S::ragarw20@jh.edu::27126333-ed84-4805-aad8-6a112c14a6c5" providerId="AD" clId="Web-{4C0FAEA9-766C-49BE-38F2-C55731741222}" dt="2024-04-15T17:30:39.400" v="106" actId="1076"/>
        <pc:sldMkLst>
          <pc:docMk/>
          <pc:sldMk cId="3586647747" sldId="1323"/>
        </pc:sldMkLst>
      </pc:sldChg>
      <pc:sldChg chg="modSp new">
        <pc:chgData name="Ritu Agarwal" userId="S::ragarw20@jh.edu::27126333-ed84-4805-aad8-6a112c14a6c5" providerId="AD" clId="Web-{4C0FAEA9-766C-49BE-38F2-C55731741222}" dt="2024-04-15T17:47:00.984" v="295" actId="20577"/>
        <pc:sldMkLst>
          <pc:docMk/>
          <pc:sldMk cId="1663032889" sldId="1324"/>
        </pc:sldMkLst>
      </pc:sldChg>
      <pc:sldChg chg="addSp modSp new mod modClrScheme chgLayout">
        <pc:chgData name="Ritu Agarwal" userId="S::ragarw20@jh.edu::27126333-ed84-4805-aad8-6a112c14a6c5" providerId="AD" clId="Web-{4C0FAEA9-766C-49BE-38F2-C55731741222}" dt="2024-04-16T01:22:48.438" v="361" actId="20577"/>
        <pc:sldMkLst>
          <pc:docMk/>
          <pc:sldMk cId="2402323571" sldId="1325"/>
        </pc:sldMkLst>
      </pc:sldChg>
    </pc:docChg>
  </pc:docChgLst>
  <pc:docChgLst>
    <pc:chgData name="Rui Han" userId="88b53886-0b74-47d2-9eea-0b3c7b44f04e" providerId="ADAL" clId="{980ACF05-D284-C944-BBAD-FC56D8891BAF}"/>
    <pc:docChg chg="undo custSel addSld delSld modSld">
      <pc:chgData name="Rui Han" userId="88b53886-0b74-47d2-9eea-0b3c7b44f04e" providerId="ADAL" clId="{980ACF05-D284-C944-BBAD-FC56D8891BAF}" dt="2024-05-23T21:49:22.265" v="385"/>
      <pc:docMkLst>
        <pc:docMk/>
      </pc:docMkLst>
      <pc:sldChg chg="addSp delSp modSp add mod">
        <pc:chgData name="Rui Han" userId="88b53886-0b74-47d2-9eea-0b3c7b44f04e" providerId="ADAL" clId="{980ACF05-D284-C944-BBAD-FC56D8891BAF}" dt="2024-05-23T21:49:22.265" v="385"/>
        <pc:sldMkLst>
          <pc:docMk/>
          <pc:sldMk cId="4059590936" sldId="258"/>
        </pc:sldMkLst>
      </pc:sldChg>
      <pc:sldChg chg="addSp delSp modSp add mod">
        <pc:chgData name="Rui Han" userId="88b53886-0b74-47d2-9eea-0b3c7b44f04e" providerId="ADAL" clId="{980ACF05-D284-C944-BBAD-FC56D8891BAF}" dt="2024-05-23T21:24:59.820" v="209" actId="478"/>
        <pc:sldMkLst>
          <pc:docMk/>
          <pc:sldMk cId="1987260219" sldId="259"/>
        </pc:sldMkLst>
      </pc:sldChg>
      <pc:sldChg chg="add">
        <pc:chgData name="Rui Han" userId="88b53886-0b74-47d2-9eea-0b3c7b44f04e" providerId="ADAL" clId="{980ACF05-D284-C944-BBAD-FC56D8891BAF}" dt="2024-05-23T21:25:04.654" v="210"/>
        <pc:sldMkLst>
          <pc:docMk/>
          <pc:sldMk cId="4068537726" sldId="266"/>
        </pc:sldMkLst>
      </pc:sldChg>
      <pc:sldChg chg="modSp add mod">
        <pc:chgData name="Rui Han" userId="88b53886-0b74-47d2-9eea-0b3c7b44f04e" providerId="ADAL" clId="{980ACF05-D284-C944-BBAD-FC56D8891BAF}" dt="2024-05-23T21:30:12.970" v="373" actId="1076"/>
        <pc:sldMkLst>
          <pc:docMk/>
          <pc:sldMk cId="3719905779" sldId="269"/>
        </pc:sldMkLst>
      </pc:sldChg>
      <pc:sldChg chg="add">
        <pc:chgData name="Rui Han" userId="88b53886-0b74-47d2-9eea-0b3c7b44f04e" providerId="ADAL" clId="{980ACF05-D284-C944-BBAD-FC56D8891BAF}" dt="2024-05-23T21:31:12.569" v="374"/>
        <pc:sldMkLst>
          <pc:docMk/>
          <pc:sldMk cId="2883097606" sldId="283"/>
        </pc:sldMkLst>
      </pc:sldChg>
      <pc:sldChg chg="addSp delSp modSp add mod">
        <pc:chgData name="Rui Han" userId="88b53886-0b74-47d2-9eea-0b3c7b44f04e" providerId="ADAL" clId="{980ACF05-D284-C944-BBAD-FC56D8891BAF}" dt="2024-05-23T21:49:13.022" v="383" actId="1076"/>
        <pc:sldMkLst>
          <pc:docMk/>
          <pc:sldMk cId="181704949" sldId="298"/>
        </pc:sldMkLst>
      </pc:sldChg>
      <pc:sldChg chg="add">
        <pc:chgData name="Rui Han" userId="88b53886-0b74-47d2-9eea-0b3c7b44f04e" providerId="ADAL" clId="{980ACF05-D284-C944-BBAD-FC56D8891BAF}" dt="2024-05-23T21:15:53.979" v="5"/>
        <pc:sldMkLst>
          <pc:docMk/>
          <pc:sldMk cId="3534394997" sldId="1000"/>
        </pc:sldMkLst>
      </pc:sldChg>
      <pc:sldChg chg="add">
        <pc:chgData name="Rui Han" userId="88b53886-0b74-47d2-9eea-0b3c7b44f04e" providerId="ADAL" clId="{980ACF05-D284-C944-BBAD-FC56D8891BAF}" dt="2024-05-23T21:16:01.056" v="7"/>
        <pc:sldMkLst>
          <pc:docMk/>
          <pc:sldMk cId="2865091264" sldId="1005"/>
        </pc:sldMkLst>
      </pc:sldChg>
      <pc:sldChg chg="add">
        <pc:chgData name="Rui Han" userId="88b53886-0b74-47d2-9eea-0b3c7b44f04e" providerId="ADAL" clId="{980ACF05-D284-C944-BBAD-FC56D8891BAF}" dt="2024-05-23T21:21:10.831" v="88"/>
        <pc:sldMkLst>
          <pc:docMk/>
          <pc:sldMk cId="1625422928" sldId="1006"/>
        </pc:sldMkLst>
      </pc:sldChg>
      <pc:sldChg chg="add">
        <pc:chgData name="Rui Han" userId="88b53886-0b74-47d2-9eea-0b3c7b44f04e" providerId="ADAL" clId="{980ACF05-D284-C944-BBAD-FC56D8891BAF}" dt="2024-05-23T21:31:18.720" v="375"/>
        <pc:sldMkLst>
          <pc:docMk/>
          <pc:sldMk cId="2117837650" sldId="1007"/>
        </pc:sldMkLst>
      </pc:sldChg>
      <pc:sldChg chg="add">
        <pc:chgData name="Rui Han" userId="88b53886-0b74-47d2-9eea-0b3c7b44f04e" providerId="ADAL" clId="{980ACF05-D284-C944-BBAD-FC56D8891BAF}" dt="2024-05-23T21:21:02.506" v="85"/>
        <pc:sldMkLst>
          <pc:docMk/>
          <pc:sldMk cId="51447198" sldId="1008"/>
        </pc:sldMkLst>
      </pc:sldChg>
      <pc:sldChg chg="add">
        <pc:chgData name="Rui Han" userId="88b53886-0b74-47d2-9eea-0b3c7b44f04e" providerId="ADAL" clId="{980ACF05-D284-C944-BBAD-FC56D8891BAF}" dt="2024-05-23T21:31:23.281" v="376"/>
        <pc:sldMkLst>
          <pc:docMk/>
          <pc:sldMk cId="1488947979" sldId="1011"/>
        </pc:sldMkLst>
      </pc:sldChg>
      <pc:sldChg chg="delSp modSp add mod">
        <pc:chgData name="Rui Han" userId="88b53886-0b74-47d2-9eea-0b3c7b44f04e" providerId="ADAL" clId="{980ACF05-D284-C944-BBAD-FC56D8891BAF}" dt="2024-05-23T21:25:17.888" v="213" actId="478"/>
        <pc:sldMkLst>
          <pc:docMk/>
          <pc:sldMk cId="2167745809" sldId="1014"/>
        </pc:sldMkLst>
      </pc:sldChg>
      <pc:sldChg chg="delSp modSp add mod setBg">
        <pc:chgData name="Rui Han" userId="88b53886-0b74-47d2-9eea-0b3c7b44f04e" providerId="ADAL" clId="{980ACF05-D284-C944-BBAD-FC56D8891BAF}" dt="2024-05-23T21:26:26.629" v="251" actId="1035"/>
        <pc:sldMkLst>
          <pc:docMk/>
          <pc:sldMk cId="1111813954" sldId="1015"/>
        </pc:sldMkLst>
      </pc:sldChg>
      <pc:sldChg chg="delSp modSp add mod">
        <pc:chgData name="Rui Han" userId="88b53886-0b74-47d2-9eea-0b3c7b44f04e" providerId="ADAL" clId="{980ACF05-D284-C944-BBAD-FC56D8891BAF}" dt="2024-05-23T21:27:09.938" v="294" actId="478"/>
        <pc:sldMkLst>
          <pc:docMk/>
          <pc:sldMk cId="4117404442" sldId="1016"/>
        </pc:sldMkLst>
      </pc:sldChg>
      <pc:sldChg chg="modSp add mod">
        <pc:chgData name="Rui Han" userId="88b53886-0b74-47d2-9eea-0b3c7b44f04e" providerId="ADAL" clId="{980ACF05-D284-C944-BBAD-FC56D8891BAF}" dt="2024-05-23T21:28:36.846" v="347" actId="1035"/>
        <pc:sldMkLst>
          <pc:docMk/>
          <pc:sldMk cId="2754256403" sldId="1017"/>
        </pc:sldMkLst>
      </pc:sldChg>
      <pc:sldChg chg="delSp modSp add del mod">
        <pc:chgData name="Rui Han" userId="88b53886-0b74-47d2-9eea-0b3c7b44f04e" providerId="ADAL" clId="{980ACF05-D284-C944-BBAD-FC56D8891BAF}" dt="2024-05-23T21:29:17.887" v="370" actId="478"/>
        <pc:sldMkLst>
          <pc:docMk/>
          <pc:sldMk cId="3045786002" sldId="1019"/>
        </pc:sldMkLst>
      </pc:sldChg>
      <pc:sldChg chg="modSp add mod">
        <pc:chgData name="Rui Han" userId="88b53886-0b74-47d2-9eea-0b3c7b44f04e" providerId="ADAL" clId="{980ACF05-D284-C944-BBAD-FC56D8891BAF}" dt="2024-05-23T21:28:53.241" v="368" actId="1035"/>
        <pc:sldMkLst>
          <pc:docMk/>
          <pc:sldMk cId="2497728745" sldId="1020"/>
        </pc:sldMkLst>
      </pc:sldChg>
      <pc:sldChg chg="delSp modSp add mod">
        <pc:chgData name="Rui Han" userId="88b53886-0b74-47d2-9eea-0b3c7b44f04e" providerId="ADAL" clId="{980ACF05-D284-C944-BBAD-FC56D8891BAF}" dt="2024-05-23T21:30:01.070" v="371" actId="478"/>
        <pc:sldMkLst>
          <pc:docMk/>
          <pc:sldMk cId="605109463" sldId="1021"/>
        </pc:sldMkLst>
      </pc:sldChg>
      <pc:sldChg chg="del">
        <pc:chgData name="Rui Han" userId="88b53886-0b74-47d2-9eea-0b3c7b44f04e" providerId="ADAL" clId="{980ACF05-D284-C944-BBAD-FC56D8891BAF}" dt="2024-05-23T21:15:55.118" v="6" actId="2696"/>
        <pc:sldMkLst>
          <pc:docMk/>
          <pc:sldMk cId="3828981146" sldId="1099"/>
        </pc:sldMkLst>
      </pc:sldChg>
      <pc:sldChg chg="del">
        <pc:chgData name="Rui Han" userId="88b53886-0b74-47d2-9eea-0b3c7b44f04e" providerId="ADAL" clId="{980ACF05-D284-C944-BBAD-FC56D8891BAF}" dt="2024-05-23T21:21:05.450" v="87" actId="2696"/>
        <pc:sldMkLst>
          <pc:docMk/>
          <pc:sldMk cId="4011340621" sldId="1101"/>
        </pc:sldMkLst>
      </pc:sldChg>
      <pc:sldChg chg="del">
        <pc:chgData name="Rui Han" userId="88b53886-0b74-47d2-9eea-0b3c7b44f04e" providerId="ADAL" clId="{980ACF05-D284-C944-BBAD-FC56D8891BAF}" dt="2024-05-23T21:31:27.516" v="378" actId="2696"/>
        <pc:sldMkLst>
          <pc:docMk/>
          <pc:sldMk cId="3637895603" sldId="1103"/>
        </pc:sldMkLst>
      </pc:sldChg>
      <pc:sldChg chg="del">
        <pc:chgData name="Rui Han" userId="88b53886-0b74-47d2-9eea-0b3c7b44f04e" providerId="ADAL" clId="{980ACF05-D284-C944-BBAD-FC56D8891BAF}" dt="2024-05-23T21:31:27.129" v="377" actId="2696"/>
        <pc:sldMkLst>
          <pc:docMk/>
          <pc:sldMk cId="2562230106" sldId="1104"/>
        </pc:sldMkLst>
      </pc:sldChg>
      <pc:sldChg chg="del">
        <pc:chgData name="Rui Han" userId="88b53886-0b74-47d2-9eea-0b3c7b44f04e" providerId="ADAL" clId="{980ACF05-D284-C944-BBAD-FC56D8891BAF}" dt="2024-05-23T21:31:34.819" v="381" actId="2696"/>
        <pc:sldMkLst>
          <pc:docMk/>
          <pc:sldMk cId="2155974168" sldId="1105"/>
        </pc:sldMkLst>
      </pc:sldChg>
      <pc:sldChg chg="modSp mod">
        <pc:chgData name="Rui Han" userId="88b53886-0b74-47d2-9eea-0b3c7b44f04e" providerId="ADAL" clId="{980ACF05-D284-C944-BBAD-FC56D8891BAF}" dt="2024-05-23T21:15:27.164" v="0"/>
        <pc:sldMkLst>
          <pc:docMk/>
          <pc:sldMk cId="2941046834" sldId="1315"/>
        </pc:sldMkLst>
      </pc:sldChg>
      <pc:sldChg chg="del">
        <pc:chgData name="Rui Han" userId="88b53886-0b74-47d2-9eea-0b3c7b44f04e" providerId="ADAL" clId="{980ACF05-D284-C944-BBAD-FC56D8891BAF}" dt="2024-05-23T21:21:05.040" v="86" actId="2696"/>
        <pc:sldMkLst>
          <pc:docMk/>
          <pc:sldMk cId="0" sldId="1364"/>
        </pc:sldMkLst>
      </pc:sldChg>
      <pc:sldChg chg="modSp mod">
        <pc:chgData name="Rui Han" userId="88b53886-0b74-47d2-9eea-0b3c7b44f04e" providerId="ADAL" clId="{980ACF05-D284-C944-BBAD-FC56D8891BAF}" dt="2024-05-23T21:15:46.552" v="4"/>
        <pc:sldMkLst>
          <pc:docMk/>
          <pc:sldMk cId="103334247" sldId="1365"/>
        </pc:sldMkLst>
      </pc:sldChg>
      <pc:sldChg chg="modSp mod">
        <pc:chgData name="Rui Han" userId="88b53886-0b74-47d2-9eea-0b3c7b44f04e" providerId="ADAL" clId="{980ACF05-D284-C944-BBAD-FC56D8891BAF}" dt="2024-05-23T21:21:38.363" v="93" actId="20577"/>
        <pc:sldMkLst>
          <pc:docMk/>
          <pc:sldMk cId="3797692610" sldId="1366"/>
        </pc:sldMkLst>
      </pc:sldChg>
      <pc:sldChg chg="del">
        <pc:chgData name="Rui Han" userId="88b53886-0b74-47d2-9eea-0b3c7b44f04e" providerId="ADAL" clId="{980ACF05-D284-C944-BBAD-FC56D8891BAF}" dt="2024-05-23T21:31:28.019" v="379" actId="2696"/>
        <pc:sldMkLst>
          <pc:docMk/>
          <pc:sldMk cId="2315457697" sldId="1367"/>
        </pc:sldMkLst>
      </pc:sldChg>
      <pc:sldChg chg="add del">
        <pc:chgData name="Rui Han" userId="88b53886-0b74-47d2-9eea-0b3c7b44f04e" providerId="ADAL" clId="{980ACF05-D284-C944-BBAD-FC56D8891BAF}" dt="2024-05-23T21:21:53.902" v="96" actId="2696"/>
        <pc:sldMkLst>
          <pc:docMk/>
          <pc:sldMk cId="2905091720" sldId="1368"/>
        </pc:sldMkLst>
      </pc:sldChg>
      <pc:sldMasterChg chg="delSldLayout">
        <pc:chgData name="Rui Han" userId="88b53886-0b74-47d2-9eea-0b3c7b44f04e" providerId="ADAL" clId="{980ACF05-D284-C944-BBAD-FC56D8891BAF}" dt="2024-05-23T21:31:34.820" v="382" actId="2696"/>
        <pc:sldMasterMkLst>
          <pc:docMk/>
          <pc:sldMasterMk cId="897456575" sldId="2147483660"/>
        </pc:sldMasterMkLst>
        <pc:sldLayoutChg chg="del">
          <pc:chgData name="Rui Han" userId="88b53886-0b74-47d2-9eea-0b3c7b44f04e" providerId="ADAL" clId="{980ACF05-D284-C944-BBAD-FC56D8891BAF}" dt="2024-05-23T21:31:34.820" v="382" actId="2696"/>
          <pc:sldLayoutMkLst>
            <pc:docMk/>
            <pc:sldMasterMk cId="897456575" sldId="2147483660"/>
            <pc:sldLayoutMk cId="3756166360" sldId="2147483708"/>
          </pc:sldLayoutMkLst>
        </pc:sldLayoutChg>
        <pc:sldLayoutChg chg="del">
          <pc:chgData name="Rui Han" userId="88b53886-0b74-47d2-9eea-0b3c7b44f04e" providerId="ADAL" clId="{980ACF05-D284-C944-BBAD-FC56D8891BAF}" dt="2024-05-23T21:31:28.021" v="380" actId="2696"/>
          <pc:sldLayoutMkLst>
            <pc:docMk/>
            <pc:sldMasterMk cId="897456575" sldId="2147483660"/>
            <pc:sldLayoutMk cId="3581335617" sldId="2147483710"/>
          </pc:sldLayoutMkLst>
        </pc:sldLayoutChg>
      </pc:sldMasterChg>
    </pc:docChg>
  </pc:docChgLst>
  <pc:docChgLst>
    <pc:chgData name="Ritu Agarwal" userId="S::ragarw20@jh.edu::27126333-ed84-4805-aad8-6a112c14a6c5" providerId="AD" clId="Web-{C999733D-41A2-1DD7-CB7F-F409BDD17073}"/>
    <pc:docChg chg="addSld modSld">
      <pc:chgData name="Ritu Agarwal" userId="S::ragarw20@jh.edu::27126333-ed84-4805-aad8-6a112c14a6c5" providerId="AD" clId="Web-{C999733D-41A2-1DD7-CB7F-F409BDD17073}" dt="2024-04-17T01:11:23.688" v="231"/>
      <pc:docMkLst>
        <pc:docMk/>
      </pc:docMkLst>
      <pc:sldChg chg="modSp">
        <pc:chgData name="Ritu Agarwal" userId="S::ragarw20@jh.edu::27126333-ed84-4805-aad8-6a112c14a6c5" providerId="AD" clId="Web-{C999733D-41A2-1DD7-CB7F-F409BDD17073}" dt="2024-04-16T21:56:26.794" v="71" actId="1076"/>
        <pc:sldMkLst>
          <pc:docMk/>
          <pc:sldMk cId="1134843780" sldId="999"/>
        </pc:sldMkLst>
      </pc:sldChg>
      <pc:sldChg chg="addSp modSp mod modClrScheme chgLayout">
        <pc:chgData name="Ritu Agarwal" userId="S::ragarw20@jh.edu::27126333-ed84-4805-aad8-6a112c14a6c5" providerId="AD" clId="Web-{C999733D-41A2-1DD7-CB7F-F409BDD17073}" dt="2024-04-16T21:56:12.622" v="70" actId="20577"/>
        <pc:sldMkLst>
          <pc:docMk/>
          <pc:sldMk cId="2775257351" sldId="1298"/>
        </pc:sldMkLst>
      </pc:sldChg>
      <pc:sldChg chg="modSp">
        <pc:chgData name="Ritu Agarwal" userId="S::ragarw20@jh.edu::27126333-ed84-4805-aad8-6a112c14a6c5" providerId="AD" clId="Web-{C999733D-41A2-1DD7-CB7F-F409BDD17073}" dt="2024-04-17T01:04:55.409" v="227" actId="1076"/>
        <pc:sldMkLst>
          <pc:docMk/>
          <pc:sldMk cId="2402323571" sldId="1325"/>
        </pc:sldMkLst>
      </pc:sldChg>
      <pc:sldChg chg="addSp delSp modSp new mod modTransition modClrScheme chgLayout">
        <pc:chgData name="Ritu Agarwal" userId="S::ragarw20@jh.edu::27126333-ed84-4805-aad8-6a112c14a6c5" providerId="AD" clId="Web-{C999733D-41A2-1DD7-CB7F-F409BDD17073}" dt="2024-04-16T21:39:13.984" v="5"/>
        <pc:sldMkLst>
          <pc:docMk/>
          <pc:sldMk cId="167006151" sldId="1326"/>
        </pc:sldMkLst>
      </pc:sldChg>
      <pc:sldChg chg="addSp modSp new mod modClrScheme chgLayout">
        <pc:chgData name="Ritu Agarwal" userId="S::ragarw20@jh.edu::27126333-ed84-4805-aad8-6a112c14a6c5" providerId="AD" clId="Web-{C999733D-41A2-1DD7-CB7F-F409BDD17073}" dt="2024-04-16T22:01:58.273" v="104" actId="14100"/>
        <pc:sldMkLst>
          <pc:docMk/>
          <pc:sldMk cId="3560568693" sldId="1327"/>
        </pc:sldMkLst>
      </pc:sldChg>
      <pc:sldChg chg="addSp delSp modSp new mod modClrScheme chgLayout modNotes">
        <pc:chgData name="Ritu Agarwal" userId="S::ragarw20@jh.edu::27126333-ed84-4805-aad8-6a112c14a6c5" providerId="AD" clId="Web-{C999733D-41A2-1DD7-CB7F-F409BDD17073}" dt="2024-04-17T01:11:23.688" v="231"/>
        <pc:sldMkLst>
          <pc:docMk/>
          <pc:sldMk cId="1021328598" sldId="1328"/>
        </pc:sldMkLst>
      </pc:sldChg>
    </pc:docChg>
  </pc:docChgLst>
  <pc:docChgLst>
    <pc:chgData name="Tianli Xu" userId="S::txu41@jh.edu::8c44115d-547a-4f92-b5d3-3ad4e35f7fa8" providerId="AD" clId="Web-{B6B591A0-49AB-A163-5012-E2EF705C3C6A}"/>
    <pc:docChg chg="addSld delSld modSld">
      <pc:chgData name="Tianli Xu" userId="S::txu41@jh.edu::8c44115d-547a-4f92-b5d3-3ad4e35f7fa8" providerId="AD" clId="Web-{B6B591A0-49AB-A163-5012-E2EF705C3C6A}" dt="2024-04-25T00:36:07.255" v="106" actId="20577"/>
      <pc:docMkLst>
        <pc:docMk/>
      </pc:docMkLst>
      <pc:sldChg chg="modSp">
        <pc:chgData name="Tianli Xu" userId="S::txu41@jh.edu::8c44115d-547a-4f92-b5d3-3ad4e35f7fa8" providerId="AD" clId="Web-{B6B591A0-49AB-A163-5012-E2EF705C3C6A}" dt="2024-04-25T00:36:07.255" v="106" actId="20577"/>
        <pc:sldMkLst>
          <pc:docMk/>
          <pc:sldMk cId="3620075786" sldId="1318"/>
        </pc:sldMkLst>
      </pc:sldChg>
      <pc:sldChg chg="addSp delSp modSp">
        <pc:chgData name="Tianli Xu" userId="S::txu41@jh.edu::8c44115d-547a-4f92-b5d3-3ad4e35f7fa8" providerId="AD" clId="Web-{B6B591A0-49AB-A163-5012-E2EF705C3C6A}" dt="2024-04-25T00:14:59.833" v="81" actId="14100"/>
        <pc:sldMkLst>
          <pc:docMk/>
          <pc:sldMk cId="1663032889" sldId="1324"/>
        </pc:sldMkLst>
      </pc:sldChg>
      <pc:sldChg chg="addSp delSp modSp">
        <pc:chgData name="Tianli Xu" userId="S::txu41@jh.edu::8c44115d-547a-4f92-b5d3-3ad4e35f7fa8" providerId="AD" clId="Web-{B6B591A0-49AB-A163-5012-E2EF705C3C6A}" dt="2024-04-24T23:49:16.359" v="55" actId="1076"/>
        <pc:sldMkLst>
          <pc:docMk/>
          <pc:sldMk cId="243360685" sldId="1348"/>
        </pc:sldMkLst>
      </pc:sldChg>
    </pc:docChg>
  </pc:docChgLst>
  <pc:docChgLst>
    <pc:chgData name="Rui Han" userId="88b53886-0b74-47d2-9eea-0b3c7b44f04e" providerId="ADAL" clId="{9B15005B-C8C2-4845-834B-DEA125E1D46E}"/>
    <pc:docChg chg="undo custSel addSld delSld modSld">
      <pc:chgData name="Rui Han" userId="88b53886-0b74-47d2-9eea-0b3c7b44f04e" providerId="ADAL" clId="{9B15005B-C8C2-4845-834B-DEA125E1D46E}" dt="2024-05-15T16:17:17.353" v="19"/>
      <pc:docMkLst>
        <pc:docMk/>
      </pc:docMkLst>
      <pc:sldChg chg="add">
        <pc:chgData name="Rui Han" userId="88b53886-0b74-47d2-9eea-0b3c7b44f04e" providerId="ADAL" clId="{9B15005B-C8C2-4845-834B-DEA125E1D46E}" dt="2024-05-15T16:16:44.812" v="12"/>
        <pc:sldMkLst>
          <pc:docMk/>
          <pc:sldMk cId="3117658353" sldId="257"/>
        </pc:sldMkLst>
      </pc:sldChg>
      <pc:sldChg chg="add">
        <pc:chgData name="Rui Han" userId="88b53886-0b74-47d2-9eea-0b3c7b44f04e" providerId="ADAL" clId="{9B15005B-C8C2-4845-834B-DEA125E1D46E}" dt="2024-05-15T16:17:12.178" v="18"/>
        <pc:sldMkLst>
          <pc:docMk/>
          <pc:sldMk cId="45021567" sldId="261"/>
        </pc:sldMkLst>
      </pc:sldChg>
      <pc:sldChg chg="add">
        <pc:chgData name="Rui Han" userId="88b53886-0b74-47d2-9eea-0b3c7b44f04e" providerId="ADAL" clId="{9B15005B-C8C2-4845-834B-DEA125E1D46E}" dt="2024-05-15T16:17:17.353" v="19"/>
        <pc:sldMkLst>
          <pc:docMk/>
          <pc:sldMk cId="4027113507" sldId="264"/>
        </pc:sldMkLst>
      </pc:sldChg>
      <pc:sldChg chg="add">
        <pc:chgData name="Rui Han" userId="88b53886-0b74-47d2-9eea-0b3c7b44f04e" providerId="ADAL" clId="{9B15005B-C8C2-4845-834B-DEA125E1D46E}" dt="2024-05-15T16:17:06.366" v="17"/>
        <pc:sldMkLst>
          <pc:docMk/>
          <pc:sldMk cId="3478371559" sldId="266"/>
        </pc:sldMkLst>
      </pc:sldChg>
      <pc:sldChg chg="add">
        <pc:chgData name="Rui Han" userId="88b53886-0b74-47d2-9eea-0b3c7b44f04e" providerId="ADAL" clId="{9B15005B-C8C2-4845-834B-DEA125E1D46E}" dt="2024-05-15T16:16:55.730" v="15"/>
        <pc:sldMkLst>
          <pc:docMk/>
          <pc:sldMk cId="352486480" sldId="275"/>
        </pc:sldMkLst>
      </pc:sldChg>
      <pc:sldChg chg="modSp mod">
        <pc:chgData name="Rui Han" userId="88b53886-0b74-47d2-9eea-0b3c7b44f04e" providerId="ADAL" clId="{9B15005B-C8C2-4845-834B-DEA125E1D46E}" dt="2024-05-15T16:16:07.332" v="8" actId="27636"/>
        <pc:sldMkLst>
          <pc:docMk/>
          <pc:sldMk cId="2606122396" sldId="521"/>
        </pc:sldMkLst>
      </pc:sldChg>
      <pc:sldChg chg="modSp mod">
        <pc:chgData name="Rui Han" userId="88b53886-0b74-47d2-9eea-0b3c7b44f04e" providerId="ADAL" clId="{9B15005B-C8C2-4845-834B-DEA125E1D46E}" dt="2024-05-15T16:16:07.334" v="9" actId="27636"/>
        <pc:sldMkLst>
          <pc:docMk/>
          <pc:sldMk cId="4218662029" sldId="522"/>
        </pc:sldMkLst>
      </pc:sldChg>
      <pc:sldChg chg="addSp delSp modSp mod">
        <pc:chgData name="Rui Han" userId="88b53886-0b74-47d2-9eea-0b3c7b44f04e" providerId="ADAL" clId="{9B15005B-C8C2-4845-834B-DEA125E1D46E}" dt="2024-05-15T16:16:33.681" v="11"/>
        <pc:sldMkLst>
          <pc:docMk/>
          <pc:sldMk cId="2941046834" sldId="1315"/>
        </pc:sldMkLst>
      </pc:sldChg>
      <pc:sldChg chg="del">
        <pc:chgData name="Rui Han" userId="88b53886-0b74-47d2-9eea-0b3c7b44f04e" providerId="ADAL" clId="{9B15005B-C8C2-4845-834B-DEA125E1D46E}" dt="2024-05-15T16:16:46.605" v="13" actId="2696"/>
        <pc:sldMkLst>
          <pc:docMk/>
          <pc:sldMk cId="3491472970" sldId="1316"/>
        </pc:sldMkLst>
      </pc:sldChg>
      <pc:sldChg chg="modSp mod">
        <pc:chgData name="Rui Han" userId="88b53886-0b74-47d2-9eea-0b3c7b44f04e" providerId="ADAL" clId="{9B15005B-C8C2-4845-834B-DEA125E1D46E}" dt="2024-05-15T16:16:07.324" v="7" actId="27636"/>
        <pc:sldMkLst>
          <pc:docMk/>
          <pc:sldMk cId="1021328598" sldId="1328"/>
        </pc:sldMkLst>
      </pc:sldChg>
      <pc:sldChg chg="add">
        <pc:chgData name="Rui Han" userId="88b53886-0b74-47d2-9eea-0b3c7b44f04e" providerId="ADAL" clId="{9B15005B-C8C2-4845-834B-DEA125E1D46E}" dt="2024-05-15T16:16:51.528" v="14"/>
        <pc:sldMkLst>
          <pc:docMk/>
          <pc:sldMk cId="1954523053" sldId="1362"/>
        </pc:sldMkLst>
      </pc:sldChg>
      <pc:sldChg chg="add">
        <pc:chgData name="Rui Han" userId="88b53886-0b74-47d2-9eea-0b3c7b44f04e" providerId="ADAL" clId="{9B15005B-C8C2-4845-834B-DEA125E1D46E}" dt="2024-05-15T16:17:00.868" v="16"/>
        <pc:sldMkLst>
          <pc:docMk/>
          <pc:sldMk cId="3738818028" sldId="1363"/>
        </pc:sldMkLst>
      </pc:sldChg>
    </pc:docChg>
  </pc:docChgLst>
  <pc:docChgLst>
    <pc:chgData name="Ritu Agarwal" userId="27126333-ed84-4805-aad8-6a112c14a6c5" providerId="ADAL" clId="{042F42B3-5DA8-42E3-9C6B-14A6802F2C25}"/>
    <pc:docChg chg="undo addSld modSld">
      <pc:chgData name="Ritu Agarwal" userId="27126333-ed84-4805-aad8-6a112c14a6c5" providerId="ADAL" clId="{042F42B3-5DA8-42E3-9C6B-14A6802F2C25}" dt="2024-05-12T20:22:00.909" v="119" actId="1076"/>
      <pc:docMkLst>
        <pc:docMk/>
      </pc:docMkLst>
      <pc:sldChg chg="modNotesTx">
        <pc:chgData name="Ritu Agarwal" userId="27126333-ed84-4805-aad8-6a112c14a6c5" providerId="ADAL" clId="{042F42B3-5DA8-42E3-9C6B-14A6802F2C25}" dt="2024-05-12T16:45:13.414" v="8" actId="20577"/>
        <pc:sldMkLst>
          <pc:docMk/>
          <pc:sldMk cId="2114061300" sldId="294"/>
        </pc:sldMkLst>
      </pc:sldChg>
      <pc:sldChg chg="modSp">
        <pc:chgData name="Ritu Agarwal" userId="27126333-ed84-4805-aad8-6a112c14a6c5" providerId="ADAL" clId="{042F42B3-5DA8-42E3-9C6B-14A6802F2C25}" dt="2024-05-12T15:51:39.587" v="6" actId="1076"/>
        <pc:sldMkLst>
          <pc:docMk/>
          <pc:sldMk cId="4013066427" sldId="1293"/>
        </pc:sldMkLst>
      </pc:sldChg>
      <pc:sldChg chg="modSp">
        <pc:chgData name="Ritu Agarwal" userId="27126333-ed84-4805-aad8-6a112c14a6c5" providerId="ADAL" clId="{042F42B3-5DA8-42E3-9C6B-14A6802F2C25}" dt="2024-05-12T15:31:59.513" v="1" actId="14100"/>
        <pc:sldMkLst>
          <pc:docMk/>
          <pc:sldMk cId="2775257351" sldId="1298"/>
        </pc:sldMkLst>
      </pc:sldChg>
      <pc:sldChg chg="addSp modSp">
        <pc:chgData name="Ritu Agarwal" userId="27126333-ed84-4805-aad8-6a112c14a6c5" providerId="ADAL" clId="{042F42B3-5DA8-42E3-9C6B-14A6802F2C25}" dt="2024-05-12T20:12:53.105" v="91" actId="1076"/>
        <pc:sldMkLst>
          <pc:docMk/>
          <pc:sldMk cId="1828995389" sldId="1307"/>
        </pc:sldMkLst>
      </pc:sldChg>
      <pc:sldChg chg="modSp">
        <pc:chgData name="Ritu Agarwal" userId="27126333-ed84-4805-aad8-6a112c14a6c5" providerId="ADAL" clId="{042F42B3-5DA8-42E3-9C6B-14A6802F2C25}" dt="2024-05-12T15:49:11.129" v="4" actId="1076"/>
        <pc:sldMkLst>
          <pc:docMk/>
          <pc:sldMk cId="1021328598" sldId="1328"/>
        </pc:sldMkLst>
      </pc:sldChg>
      <pc:sldChg chg="addSp modSp">
        <pc:chgData name="Ritu Agarwal" userId="27126333-ed84-4805-aad8-6a112c14a6c5" providerId="ADAL" clId="{042F42B3-5DA8-42E3-9C6B-14A6802F2C25}" dt="2024-05-12T20:05:30.700" v="59" actId="1076"/>
        <pc:sldMkLst>
          <pc:docMk/>
          <pc:sldMk cId="1501372682" sldId="1338"/>
        </pc:sldMkLst>
      </pc:sldChg>
      <pc:sldChg chg="modSp">
        <pc:chgData name="Ritu Agarwal" userId="27126333-ed84-4805-aad8-6a112c14a6c5" providerId="ADAL" clId="{042F42B3-5DA8-42E3-9C6B-14A6802F2C25}" dt="2024-05-12T20:19:22.772" v="113" actId="1076"/>
        <pc:sldMkLst>
          <pc:docMk/>
          <pc:sldMk cId="2286586592" sldId="1342"/>
        </pc:sldMkLst>
      </pc:sldChg>
      <pc:sldChg chg="modSp">
        <pc:chgData name="Ritu Agarwal" userId="27126333-ed84-4805-aad8-6a112c14a6c5" providerId="ADAL" clId="{042F42B3-5DA8-42E3-9C6B-14A6802F2C25}" dt="2024-05-12T19:38:02.881" v="15" actId="20577"/>
        <pc:sldMkLst>
          <pc:docMk/>
          <pc:sldMk cId="243360685" sldId="1348"/>
        </pc:sldMkLst>
      </pc:sldChg>
      <pc:sldChg chg="modSp">
        <pc:chgData name="Ritu Agarwal" userId="27126333-ed84-4805-aad8-6a112c14a6c5" providerId="ADAL" clId="{042F42B3-5DA8-42E3-9C6B-14A6802F2C25}" dt="2024-05-12T20:16:49.371" v="111" actId="1076"/>
        <pc:sldMkLst>
          <pc:docMk/>
          <pc:sldMk cId="2178686084" sldId="1349"/>
        </pc:sldMkLst>
      </pc:sldChg>
      <pc:sldChg chg="modSp">
        <pc:chgData name="Ritu Agarwal" userId="27126333-ed84-4805-aad8-6a112c14a6c5" providerId="ADAL" clId="{042F42B3-5DA8-42E3-9C6B-14A6802F2C25}" dt="2024-05-12T20:07:30.151" v="60" actId="1076"/>
        <pc:sldMkLst>
          <pc:docMk/>
          <pc:sldMk cId="4138433206" sldId="1350"/>
        </pc:sldMkLst>
      </pc:sldChg>
      <pc:sldChg chg="modSp">
        <pc:chgData name="Ritu Agarwal" userId="27126333-ed84-4805-aad8-6a112c14a6c5" providerId="ADAL" clId="{042F42B3-5DA8-42E3-9C6B-14A6802F2C25}" dt="2024-05-12T20:22:00.909" v="119" actId="1076"/>
        <pc:sldMkLst>
          <pc:docMk/>
          <pc:sldMk cId="3391940197" sldId="1351"/>
        </pc:sldMkLst>
      </pc:sldChg>
      <pc:sldChg chg="modSp">
        <pc:chgData name="Ritu Agarwal" userId="27126333-ed84-4805-aad8-6a112c14a6c5" providerId="ADAL" clId="{042F42B3-5DA8-42E3-9C6B-14A6802F2C25}" dt="2024-05-12T20:13:41.937" v="106" actId="20577"/>
        <pc:sldMkLst>
          <pc:docMk/>
          <pc:sldMk cId="2103851892" sldId="1359"/>
        </pc:sldMkLst>
      </pc:sldChg>
      <pc:sldChg chg="addSp add">
        <pc:chgData name="Ritu Agarwal" userId="27126333-ed84-4805-aad8-6a112c14a6c5" providerId="ADAL" clId="{042F42B3-5DA8-42E3-9C6B-14A6802F2C25}" dt="2024-05-12T15:41:24.746" v="3"/>
        <pc:sldMkLst>
          <pc:docMk/>
          <pc:sldMk cId="3422486548" sldId="136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4:52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350 242 7875,'0'-29'0,"0"-5"0,0 0 0,0 7 354,0 7 1,0 4 492,0 1 1,-1 7-486,-4 3 1,-3 4-177,-7 1 1,-4 0-89,-1 0 0,-6 11 39,2 4 1,1 4 0,-1 1 0,11 2-45,-1 7 1,9 2 1,0 3 1,5-3-37,5 3 0,3 2-162,6-2 1,6 6 375,-1-1 1,6-3-78,-6-2 1,1-4-54,-6 0 1,-1-1-25,-3 0 0,-4-6-192,-6-4 0,-8 2-36,-6-1 1,-9-1-59,-11-4 1,1-7-114,-5-4 1,0-2-420,-1-2 1,5-2-310,10-2 1,5-4 20,9-7 987,4 0 0,64-51 0,-22 26 0,1 1 0</inkml:trace>
  <inkml:trace contextRef="#ctx0" brushRef="#br0" timeOffset="167">729 344 7875,'10'-4'224,"0"-1"1,-7-2 377,2 2 1,-2 5-160,2 0 0,-3 7 13,3 7 0,-5 3-301,-5 2 1,1 2 29,-5 3 0,5 4-447,0-4 0,-3-1-170,2 1 1,0-6-1149,5 1 1580,0-2 0,13-9 0,4-2 0</inkml:trace>
  <inkml:trace contextRef="#ctx0" brushRef="#br0" timeOffset="317">875 169 7875,'0'-14'177,"0"-1"1,-1 2-59,-4 4-666,3 2 0,-3 7 547,10 0 0,16 78 0,-5-30 0,-1 1 0</inkml:trace>
  <inkml:trace contextRef="#ctx0" brushRef="#br0" timeOffset="1700">1210 563 7875,'0'-16'127,"0"-4"0,5 4 80,0-3 1,5 1 593,-5-1 1,4 2-361,-4-2 1,0 3-76,-5 1 0,5-4-86,0-1 0,0 1 115,-5 4 1,0 1 7,0-1 0,0 0-120,0 1 0,-2 6 360,-3 3-420,4 3 0,-12 2-215,3 0 0,2 2-95,-2 3 1,0 3-131,-4 6 0,4 1-134,0 0 1,2-1 187,-1 1 1,1-1-1690,3 1 725,3 0 560,-4-1 1,12 1 353,4-1 1,3-4 317,1 0 0,3-1 2,2 6 0,-1 6 233,6 3 1,-6 4-161,1 1 1,-2 7 144,-3 3 1,1 4 192,-1 6 0,-6-4-114,-3 4 0,-5-9-173,-5-1 1,-6-6-52,-13 1 1,-1-5-219,-9-5 1,4-8 139,0-6 0,1-7 49,0 2 1,6-7-81,4-7 1,9-3 3,5-12 0,4 0-586,1-5 1,3-2 256,7-3 1,4 1-317,11-5 0,7-1-160,-3-5 0,5 5-465,0 0 0,2 5 539,3-5 0,3 7 127,-3-2 0,1 5 529,-1 4 0,-3 0 0,-7 5 0,-6 1-104,-4 4 1,-3 1 103,-1-1 0,-5 5 146,-1 1 723,-6-1 1565,10-5-1517,-11 7 1,6 3 90,-3 10 0,-3 3-412,3 7 0,-4 6 74,-1 3 0,0 5-29,0 5 1,0-3-235,0 3 1,0-3-308,0-2 1,-1 0 4,-4 0 0,3-1-78,-3-4 1,4-3-20,1-6 0,0-5-642,0-1 269,0-6 0,6 2-369,4-10 1,3-9 52,1-10 0,6-1 244,-1-4 0,5 2 52,-4-12 1,4 5 255,-4-5 1,4 6 177,-5-1 0,6 5-99,-6 5 1,2-2 108,-1 7 1,-4 6 1247,3 8-974,-3 3 0,-1 9 346,0 2 0,-7 11-241,-3 4 0,-2 4-30,2 1 1,-4-5-300,4 0 1,-3-1-228,-2 1 1,5 2-318,-1-6 0,3-1 289,-2-4 0,-2-7-17,7-3 0,-5-4-111,4-1 1,1-1-233,5-4 1,-1-3 157,1-7 0,4-6-81,1-3 1,4-4 112,-5-1 1,6 0 134,-6 0 0,2 0 70,-1 0 0,-4 4 188,3 1 1,2 8 73,-1 1 489,-1 7-370,-4 8 1,-2 8-94,-4 7 1,-2 1 253,-7 8 0,0 1-222,0 4 0,0 0-121,0 0 1,0-5-140,0 1 0,2-8-335,2 3 1,0-4 149,5-1 0,-4-7-150,5-3 0,1-4 101,9-1 0,-3-3 19,8-7 1,-7-1 226,1-13 0,2 3-40,-1-9 1,-1 4 182,-4-8 1,-1 4-60,1 1 0,-1-1 63,1 1 0,-5 7 18,-1 2 0,-5 9 451,0 1-143,-2 7 0,0-2-162,2 10 1,-2 3 42,3 6 0,-3 8-72,-2 2 1,4-1-226,1 1 1,2 0-3,-2 5 0,-2-4-332,7-1 0,-6-6 85,6 1 1,0 1-256,4-6 0,1 4 169,0-8 0,-1-4 66,1-1 1,-1-3 302,1-2 1,1-7 8,4-3 1,-11-7 29,1-3 0,-2-6-12,-3 2 0,0-4 84,-5-1 1,-7 0-67,-2 0 1,-4 0-87,-2 0 0,1 4 13,-1 1 0,0 6-8,1-1 0,-1 9 133,1 5 0,4 4-89,0 1 0,5 0 108,-4 0 0,5 6-87,0 4 1,2 4-24,2 6 1,2-4-151,2 3 1,4-1-260,7 2 0,0-4-186,-1 3 1,6-4 220,-1-5 0,7 1-60,-2-6 1,5 0 136,5-5 1,-1-5 239,6 0 1,-7-6 149,2 1 1,-1-1 411,1 1 0,-10-1-271,0 6 1,-6 0 161,-3 5 1,-1 0 425,1 0 1,-7 6-316,-3 4 0,-4 5-416,-1 4 1,0-3 73,0 4 0,-5-4-704,1-2 1,-3-4-201,2 0 1,4-5-1778,-4 4 940,3-5-179,2 2 1697,0-6 0,13-39 0,3-9 0</inkml:trace>
  <inkml:trace contextRef="#ctx0" brushRef="#br0" timeOffset="1808">3514 126 7854,'0'-15'0,"0"1"0,0-1 356,0 0-248,0 1 1,1 6 50,4 3 0,-2 3-794,7 2 635,-7 0 0,17 33 0,-4 7 0</inkml:trace>
  <inkml:trace contextRef="#ctx0" brushRef="#br0" timeOffset="2176">3907 315 7854,'17'-14'0,"2"-1"0,-3 0 321,4 1 1,-4 4 498,-2 0 0,-1 1 721,-3-6-546,-3 1-565,-7-1 1,-7 7-202,-3 3 1,-7 3-109,-3 2 0,-1 2 11,2 3 1,1 3-133,-7 7 0,8 4-98,-3 0 1,4 3 124,1-3 1,2-1-204,4 6 0,-3-1 69,8 1 0,-1-1-170,5-4 0,0-3-2,0 4 0,1-4-128,4-1 1,10-7 99,9-3 0,4-4-40,1-1 0,5-6-210,0-4 1,0-9 134,-5-6 0,-2-4 35,-2-5 0,-4-3 129,-7-7 1,-1-1 229,-3-4 0,-3 4-129,-7-4 1,0 12 2845,0 8-635,0 6-880,-7 15 1,4 11 246,-7 17 1,0 6-731,-4 17 1,6 4-765,3 12 0,3-1 127,2 0-54,0 7 0,49 1 0,19 6 0,-20-18 0,1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42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354 485 8062,'7'-14'0,"1"4"-65,6 1 1,-5-1-49,1-4 0,-1 1 574,6 4 1,-6-4-42,1 4 0,-3-4 1,3-1 1,3-1-78,-4 1 0,2 0 25,-1 0 0,2-5-57,-2 0 1,-2 0 141,1 5 0,-6-1-163,2 1 1,-3 0-49,-2 0 0,-7 4-364,-2 1 0,-5 6 145,-5-2 1,-8 10-279,-6 4 1,-5 4-61,4 1 0,-4 5-222,5 0 0,0 6 320,5-1 0,4 3-27,0 1 0,8 1-779,2-1 1,1 1 387,9-1 0,4-4 516,4 0 1,14-1-66,1 6 0,8 5 506,6 4 1,-5 5-75,1 5 1,-2-3 156,-8 8 0,-5-3-104,-5 2 1,-5 4 220,0-4 1,-10-5-100,-8-4 1,-8-7-48,-12-7 0,-2-7-26,-7-3 1,1-9-82,-1-6 0,2-4-258,3-4 0,9-11-36,10-8 1,10-11-158,4-4 1,11-4-43,9-6 1,7-2-263,11-7 1,3 6-41,7 4 1,1 4 200,4 5 0,4 2-670,10 2 1,-2 6 993,6 0 0,4 7 0,9 0 0,8 2 0,0 0 0</inkml:trace>
  <inkml:trace contextRef="#ctx0" brushRef="#br0" timeOffset="1184">881 656 8300,'5'-10'586,"-1"1"1,8 1-345,-3-2 1,4-4 134,1 0 0,0-1-74,0-3 0,-4-3 120,-1 2 1,-1-6-226,2 1 1,-2 2-88,-4-2 0,-2 2-128,3-2 0,-4 4 103,-1 5 1,0 1-137,0 0 34,0 6-194,-6 2-63,4 6 180,-4 0 1,12 0 108,4 0 1,7 4 14,2 1 1,7 6-19,-3-1 1,4-2 7,2 1 1,-6 1-259,1 4 1,-8 0 74,-2 0 1,-6 1-74,-8-1 0,0 5-5,0 0 1,-2 5-41,-2-6 0,-4 3 105,-6-2 1,1-2-149,3 7 0,4-6-227,6 1 1,2-5 143,2-5 1,6 2-114,9-6 0,3 0 519,6-5 0,6-2 0,-1-3 0,6-2 0,-1-8 0,4-4 0,0 0 0,-4-6 0,0 1 0,-6 2 0,1-2 0,-5 1 326,-4-6 0,-3 2-47,-7 4 1,-6 1 1608,-3 3-1293,-4 3 0,-7-3 23,-4 9 1,-2 4-255,-3 6 1,-5 0-187,-4 0 1,2 6 98,-2 4 1,1 2-1,-6 3 1,1 5-156,-1 4 0,7-2 80,3 2 0,2 0-448,-2 4 1,9-4 173,1-1 1,6-5-518,3 1 0,1 1 150,4-1 1,4-6-69,10-8 1,4-4 63,5-1 1,0-1-56,1-4 0,-2-3 183,-3-6 1,1-2 63,-6-3 0,1 2 128,-1-7 1,-4 2-97,-1-2 0,-2 2 239,-7 3 0,2 8 73,-3-3-36,-2 3 0,6 3-230,-4 3 29,-2 3 1,9 4 130,-6 3 0,4-2-13,-4 6 0,6 1 160,-1 4-162,-4 7 1,7-6 57,-4 4 1,2-3-81,-1-2 1,7-4 207,-3-1 1,4-5 2,-4 0 1,7-2 57,2-2 1,-1 0-75,2 0 0,-7-6 150,2-4 0,2-3 53,-2-1 1,-2-5-141,-7 0 0,1 0 38,-6 5 1,1 0 109,-1 0-320,-4-1 1,-1 6 41,-9-1 0,-1 7-196,-4-2 0,3 5 104,-8 5 1,2 3-70,-2 6 1,3 2 44,-3 3 1,3-3 58,2 3 0,1 2-179,4-3 1,2 3 51,7-2 1,0-3-91,0 3 1,7-8-19,2-2 1,10-5-145,5 0 1,3-2 45,1-2 0,2-2-40,4-2 0,-3-9 45,7-6 1,-6-6 93,1 1 0,-3-9 219,-2-5 1,1-3 40,-1-2 1,-5-6 53,-5-3 0,-2 3-144,-1 1 0,-6 4-8,1 1 1,-7 13 1075,1 7 0,-4 7-461,-4 6 0,1 4 73,-7 6 0,1 6-189,-6 4 0,1 9 23,0 4 0,-2 11-169,-3 4 0,3-2-235,-3 2 0,5-5-27,5 5 0,-4 0-144,3 5 0,4-7-124,1-3 1,4 2 158,1-2 0,1-4-484,4-6 0,3-5 239,6 1 0,5-10-208,0-4 1,6-3 62,-1-2 1,3-7-35,2-2 0,-1-9 70,0-1 0,-4-6 111,0 1 0,-2-2 306,2-3 1,-4 2-96,-5 3 0,-6-1 511,1 6-321,-7 0 2013,3 11-1540,-6 2 1,-2 8 28,-2 2 1,-3 4-316,-2 6 1,1 5-274,3 0 1,4 0-240,-4-4 1,3 4-1321,2 0 1556,0 0 0,19-12 0,5 0 0</inkml:trace>
  <inkml:trace contextRef="#ctx0" brushRef="#br0" timeOffset="1291">2760 214 8062,'6'-14'-567,"-4"0"397,2 0 0,3 4-823,-3 1 993,7 6 0,-3 21 0,7 14 0</inkml:trace>
  <inkml:trace contextRef="#ctx0" brushRef="#br0" timeOffset="2025">2959 527 8062,'14'-14'0,"0"5"-6,1-1 0,-6 1 163,1-5 1,-6-5 187,6 0 1,-7-2-77,2 2 1,-4 3-38,-1-3 1,0 3-44,0 2 0,0 0-7,0 0 0,-1 1-294,-4 4 0,2 2 115,-7 7-36,1 0 0,-4 7 5,4 2 1,-2 5 4,6 5 0,-5-1-28,6 5 1,-3 0-212,3 0 0,2 3 60,-3-7 0,4 4-169,1-4 1,0 0 96,0-5 0,6-1 98,3-3 0,4 1-10,1-7 0,2 1-11,3-5 1,3-1 246,7-4 0,-1-8 9,1-6 1,-1-5 117,1 6 0,-2-6 34,-4 5 1,-1-5 155,-3 5 1,-4 0 368,-1 5 301,0 6-684,-12-5 0,4 13-72,-6 0 0,0 7 51,0 7 1,-5 0-215,0 0 1,-4 1-215,4-1 0,-1 0 229,1 0 0,4-4 10,-4-1 0,3-4-1057,2 5 658,7-7 1,0 3 47,8-6 1,-1 0 90,0 0 1,5-5-111,0 1 1,2-8 6,-2 3 0,-4-2 102,4 1 0,-7-1-111,-3 7-10,1-7 205,4 3-158,-6 0 229,4 1-103,-10 7 1,4 2 94,-6 3 0,0-2-75,0 6 1,0-4 194,0 5 1,2-6 75,3 6-54,-4-7 0,7 8-141,-3-6 1,-2 4-3,6-4 0,1 1-172,4-1 0,0-3 107,1 2 0,-1-2-201,0-2 1,7-2 53,2-2 1,-1-4-73,2-6 0,-5-7 0,5-3 0,-7-7-59,2-3 1,-3-5 215,-2 1 0,1 3 154,-1 2 0,-6 3 2199,-4 1-1173,-2 7 3,-2 8 0,-2 14-254,-2 10 0,1 9-164,-7 4 1,1 9-297,-6 1 1,1 7-142,0-2 0,4-2-251,1 2 1,6-6-331,-2 1 0,3 2-1119,2-2 0,2-5 663,3-4 1,3-11-1600,6 1 2407,0-3 0,32-35 0,8-9 0</inkml:trace>
  <inkml:trace contextRef="#ctx0" brushRef="#br0" timeOffset="2149">3927 342 8062,'0'-14'0,"0"0"0,1 0 213,4 0 1,3-1 300,6 1 1,7 6-666,2 3 0,12-1-1347,8 1 1498,6 1 0,10 0 0,8 1 0,5-1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23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137 369 7931,'-8'-6'497,"-4"5"78,4-5 0,-4 13-66,3 7 1,-1 6 271,5 7 0,-4 2-407,4 3 0,-4-2-262,5 6 1,-5-5-88,4 1 0,-1-3 130,1-2 0,4-1-1367,-4-3 285,4-4-313,1-11 432,0-2 363,0-24 0,-2-1 172,-2-17 0,2 4 286,-2-4 0,2-1 275,2-4 1,0-6-182,0-3 1,0 1 157,0-1 1,2 6 167,2-1 0,-1 7 336,6 1 0,-4 13 361,4 1-391,0 13 0,5 3-370,-1 7 0,1 8-263,0 6 1,4 1-379,0 8 1,2 1 250,-2 8 0,-1-3-991,6 3 0,-5-3 232,5-2 0,-5 0-76,5 1 0,-7-7 159,3-3 1,0-3-68,0-1 0,5-7 764,-1-2 0,2-34 0,3-9 0</inkml:trace>
  <inkml:trace contextRef="#ctx0" brushRef="#br0" timeOffset="318">629 137 7923,'4'-20'82,"1"-3"1,4 4 122,-4 0 1,1 9 826,-2 1 137,-2 6 0,4-2-664,-6 10 1,-2 8-221,-2 10 1,-4 4 109,-5 5 0,-7 3-261,-3 6 0,-3 0-244,-1 0 0,4 0 61,0 0 1,5 0-139,-5 0 0,7-1-308,-3-4 0,6-4-1785,4-9 1321,2-9 1,20-10 388,5-8 1,6-12 120,3-11 1,1-3 242,-1-11 1,1 3 186,-1-8 0,-1 4 61,-4 1 0,3 4 253,-7 1 1,5 7-87,-5 1 0,5 9 314,-5 10 1,0 2 500,-4 7 1,0 13-359,-1 5 0,-4 12-89,0 7 1,-6 8-252,2 5 0,-3 5-295,-2 4 0,0-3-191,0 4 0,-2-4-465,-3-1 0,4-1-2012,-4 1 2637,10-6 0,33-2 0,14-6 0</inkml:trace>
  <inkml:trace contextRef="#ctx0" brushRef="#br0" timeOffset="693">1381 479 7923,'0'-35'0,"0"-3"0,0 6 0,0 4 914,0 6 0,0 5-162,0-1 0,-6 9-6,-4 4 1,3 4-286,-2 1 1,-2 0-52,-7 0 1,3 6-56,-3 3 0,-4 9-127,-1 5 0,4 7-204,0 2 0,4 4-17,2-4 1,-1 5-30,0-5 1,7 4-242,2-4 1,4 0-608,1-5 0,0-4 236,0 0 0,6-13-355,3 0 1,8-7 346,1-3 1,6-11 242,-1-3 0,3-8 374,1-1 1,-4-8 84,0-1 0,-7 1 213,2 3 1,-4 1-67,-5 0 0,2 5 697,-7 4 283,1 3 1043,-5 1-1396,0 13 1,0 7-375,0 12 0,0 6-446,0-1 1,0-2 57,0 2 0,6-2-973,3 2 0,3 1 0,2-5 0,4-1-455,0-4 0,7-5 601,-2 0 0,2-6 755,3 1 0,11-39 0,4-10 0</inkml:trace>
  <inkml:trace contextRef="#ctx0" brushRef="#br0" timeOffset="868">1681 356 7920,'0'-8'1522,"0"2"0,2 7-687,2 4 1,4 4-537,6 9 0,-1 2-245,1 3 0,0 3-230,-1-4 1,1 4-205,0 2 1,-1-3-518,1-2 0,0 1 99,-1-5 0,1-1 798,0-4 0,18-55 0,4-14 0</inkml:trace>
  <inkml:trace contextRef="#ctx0" brushRef="#br0" timeOffset="1026">1982 315 7920,'-14'-2'0,"1"-3"0,-1 4 0,0-4 0,-1 5 1169,-3 5 1,3 9-344,-3 8 0,-4 6-152,0 4 1,-4 3-228,-2 6 1,3 0-44,2 0 0,-1 0-1030,5 0 1,7 0 452,8 0 1,2-2-2666,2-2 2838,6-4 0,44-24 0,17-4 0</inkml:trace>
  <inkml:trace contextRef="#ctx0" brushRef="#br0" timeOffset="1909">2214 383 7920,'-9'-12'1540,"0"3"-485,0 3-764,-5 6 1,5 10-101,0 4 1,5 10-1,-5 3 1,6 1-64,-2 4 0,3 1-156,2-1 0,0 0 71,0-5 1,0 1-147,0-1 0,7-6-394,2-3 1,-2-2 234,2-3 1,0-5-50,5-4 0,0-4 53,-1-4 0,0-4 125,-4-5 0,1-7 62,-5-3 0,4 2 145,-4-2 1,-1-1-67,-4-8 0,0 3 180,0-3 1,-4 8 23,-1 1 0,-6 5-119,2-5 0,-3 11 301,-2-2 1,1 8-107,-1-3 1,0 6 7,1-2 0,4 10-75,0 4 0,6 5-58,-2 4 1,3-1-55,2 5 0,2 0-159,3 0 1,2 3-38,7-7 1,1 0 89,3-4 1,2-2-299,3-3 0,3-3 49,-4-6 0,9 0-58,1 0 0,1-6 91,-1-3 0,-3-5-26,3-4 1,-3 1 233,-2-5 1,-4-1-108,-1-4 1,-9 1 197,0 3 1,-4-1-47,1 5 0,-4 1 78,-6 5 0,-2 5-10,-2 3 165,-4-2 1,-4 7-21,3 0 1,-4 6 45,4 8 1,2 1-63,-2 3 1,4 3 62,-4 7 1,6-1-359,-2 0 0,4 1 129,1-1 0,0-1 49,0-3 0,1 1-354,4-6 1,4 0-509,9-4 0,-1-6 356,6-4 0,4-4-89,5-4 0,6-6 76,-2-8 0,-2-3 16,-2-6 0,-3-1 357,-2 1 1,0-5-97,1 0 0,-12-4 215,-2 4 1,-9 1-57,-1 9 1,-2-3 540,-2 7 0,-2 1-200,-2 8 1,1-1-22,-7 5 1,6 2-30,-5 8 0,4 2-2,-4 7 1,5 6 184,-6 2 0,6 6-74,-5 4 1,6-4-435,-2 4 0,4-3-161,1-1 0,0-1-208,0 0 0,1-1 101,4-3 1,4-3-107,9-7 1,3-4 119,7 0 1,-1-7-23,0-2 0,5-12-218,0-11 1,2-4 139,-3-5 1,-2 1-33,3-5 0,-4-5 108,-6-5 1,-2-5-56,-6 1 1,-2-3 279,-3-2 1,2 2 263,-7 3 1,-1 7 385,-7 7 1,1 17 2194,-7 6-1751,1 8 1,-4 13-399,-1 5 0,6 7-41,4 7 0,-2 5-296,1 0 1,1 11-359,4-2 1,-5 7-159,1-2 0,-1 1-418,5-1 0,0-2-79,0 6 0,0-6-857,0 1 1,0-2 145,0-2 0,0-6 1415,0-3 0,-12-28 0,-3-7 0</inkml:trace>
  <inkml:trace contextRef="#ctx0" brushRef="#br0" timeOffset="2067">3089 465 7920,'0'-14'0,"0"1"0,0-1 488,0 0 0,0 5 709,0 0 0,2 0-805,2-5 1,4 5-216,6 0 0,7 1-1106,6-1 1,7-3 138,7 3 790,6-3 0,15-3 0,9-2 0,10-1 0,-1 0 0</inkml:trace>
  <inkml:trace contextRef="#ctx0" brushRef="#br0" timeOffset="2277">3841 164 7920,'0'-7'-189,"0"0"9,0 7 0,0 2-144,0 3 0,0 2 108,0 7 1,5 4 269,-1 0 0,2 7-66,-1-3 1,-4 0 156,4 0 1,-4 0 180,-1 0 1,0 3 239,0-7 1,0 0-143,0-4 0,-4 0-25,-1-1-399,1-5 0,22-32 0,5-14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21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83 7919,'-20'-14'0,"3"0"0,-6 0 0,5 7 565,-5 2 1,5 4-141,-5 1 0,2 1-119,-2 4 1,-3 4-19,4 9 0,-6 5-1,-4 9 1,4-2-91,-4 7 1,7-2-1,3 1 1,9 4-479,0-4 1,8-3 247,1-1 0,10-3-984,7-1 1,3-6 476,6 1 0,1-8-350,4-1 1,1-2-10,-1-7 899,0-1 0,19-28 0,4-6 0</inkml:trace>
  <inkml:trace contextRef="#ctx0" brushRef="#br0" timeOffset="567">437 96 7919,'-13'-18'0,"-1"0"0,-1-1 281,-3 6 1,0 1-18,-10 3 1,4 2 141,-8 7 0,3 8-21,2 6 1,-5 7-108,0 11 0,0 9 103,5 9 0,-1 5 193,1 4 1,7 9-363,7 10 0,5-4 21,8-1 0,12 2-576,6-3 1,14-5 284,9-8 0,6-14-595,8-9 0,1-18 256,4-9 1,-3-7 88,7-7 0,-6-5 49,1-13 0,-3-8 77,-1-14 0,0-5 210,-1-9 0,-11 2 397,-7-2 0,-8-2-123,-10 2 0,-6-6-17,-12 1 1,-8 9-590,-5 5 1,-10 18 3,-14 10 1,-1 6-105,-12 7 1,6 5-38,-1 8 0,4 8-118,4 7 1,8 3-23,7-3 581,5 5 0,-6-7 0,9 5 0,4 1 0</inkml:trace>
  <inkml:trace contextRef="#ctx0" brushRef="#br0" timeOffset="1376">383 397 6727,'-8'-6'684,"2"4"-587,6-4 1,0 5 342,0-4-129,0 4-261,0-5 0,0 4 184,0-3-419,0 4 92,0-5 85,0 6 0,0-2 138,0-2-1,0 2 75,0-4-114,0 6 1516,0 0-1351,-6 6 1,-2 2-167,-5 6 0,1-1-6,3 1 1,-2 1-214,6 3 0,-1-1 81,2 6 1,2-2-67,-2 2 1,4 1 18,4-6 1,8 5-57,7-5 0,5 1 173,-1-6 0,7 1 192,2 0 0,-2-5-145,-7 0 0,1-2 439,-5 3-421,-7 2 1,-6-5 17,-6 7 1,-12 0-562,-7-1 0,-6 2 82,-7 4 0,-3-4-112,-6 3 1,6-4 92,3-5 394,9 3 0,-9-53 0,3-6 0</inkml:trace>
  <inkml:trace contextRef="#ctx0" brushRef="#br0" timeOffset="1466">451 465 7931,'20'-18'0,"3"0"0,4-2-66,5 2 1,-2 1-132,7-6 0,1 7 197,7-3 0,10 4 0,7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34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247 137 8160,'6'-35'-275,"3"3"1,-1 5 754,1 4 998,-6 9-960,-3 8 1,-12 17-8,-7 2 1,-3 12-103,3 2 1,-3 2-157,3 7 0,-3 1 171,3 4 1,-3 1-105,3 4 0,0-4-58,0 4 0,6 1-142,-1-1 0,2-1-199,7-4 0,1-6 120,4-3 0,6-5-185,3-4 1,5-5-607,4-8 1,-1-4 323,5-6 1,0-6-351,0-4 0,4-6 160,-3-3 0,-3-9 60,-2 0 0,2-7 281,-2 3 1,0-1 252,-4 1 1,-1 5 419,1-1 0,0 3-146,-1 6-14,1 1 1,0 6 78,0 3 1,-5 4 228,0 10 1,-5 4-162,5 9 0,-6-1 85,2 6 1,-3 4-216,-2 5 0,0 4-279,0-4 1,-5 2-557,0-2 1,1-4 337,4 4 0,0-3-1135,0-1 1,6-3 1376,3-2 0,21-27 0,7-13 0</inkml:trace>
  <inkml:trace contextRef="#ctx0" brushRef="#br0" timeOffset="1642">643 602 8153,'0'-14'471,"0"0"191,6 7 156,-4-6 0,5 12-816,-2-4 0,-2-1 18,6 2 0,0-5-327,5 4 1,0-6 129,-1 2 0,-4-3 4,0-1 0,1 3 16,3 1-436,-5 0 555,-2 2-42,-6 1 0,-6 7 183,-3 4 0,-8 2 29,-1 7 1,0 4 155,4 0 0,0 5-153,1-5 1,5 7 52,3-3 0,4 3-154,1-3 1,0 3 8,0-7 1,6 0-335,3-4 1,5 0 104,4-1 1,3-5-231,7-4 1,-1-2 91,0-2 1,5-6-43,0-3 0,4-9 205,-4-5 0,-1-3 151,-8-1 0,1-1 0,-6 1 1,-1 1 273,-8 3 1,2 4 459,-7 5-267,1 6 747,-5 2-654,0 6 1,-5 11 95,1 3 0,-3 4-185,3 0 1,2 2-2,-2 2 1,-2 4-267,1-3 0,1-2-118,4 2 1,-5-6-207,1 1 0,-1-3 184,5-1-380,0 0 246,6-7 1,2-1-497,5-6 0,6-7 102,-1-7 0,5-1-25,-5-8 1,6 0 199,-1-4 0,-2 4 80,2 0 1,-6 2 187,1-2 1,-3-1-88,-1 6 1,-1 1 305,1 8 45,-6-3-17,4 10-73,-11-4 0,5 14 120,-6 5 1,0 3-87,0 6 1,0-3 55,0 3 0,0 0-217,0 0 0,0 3 72,0-7 0,0 5-206,0-5 0,2 0-36,2-4 1,-1-5-62,7 0 0,-1-6 82,4 2 1,1-5 6,0-5 0,4-2 51,0-7 1,2-6-5,-2-3 0,-1 2 120,6-2 0,-7-2-62,3-3 1,-4-2 204,-2 7 0,1-1 109,0 1 1,-7 3 520,-2 7-287,-4-1-351,-1 6 1,-1 4-23,-4 8 1,4 5 23,-4 10 1,4 0-148,1 4 1,0 8 72,0-4 0,1 2-297,4-7 0,-2 4 46,6-3 0,5 6-109,4-2 0,2 2 9,-2-11 0,-1 1-5,5-6 1,-3-1 212,3-2 1,-3-4-17,3-6 0,-5-6 66,1-4 0,-4-6-86,-5-3 0,-3-3 216,-6 3 0,0-5-33,0 1 0,-1-1-23,-4 1 1,-3 4-95,-5 5 0,-1 0-47,0 1 1,1-1 151,-1 0-55,7 7 1,0-1-43,7 3 1,3 4-6,7-4 0,0 2 228,13-1 1,4 2-52,5-2 1,9 2 408,-4 2 1,5 0-190,-5 0 1,-8 0-159,-2 0 0,-9 6-167,0 3 1,-9 5-301,-4 4 1,-14-1 47,-5 6 1,-9 0-345,1 4 0,2-4-108,2-1 1,2-3 204,3 3 0,1-5-691,3 1 1,4-2 483,10-3 0,4-5 12,9-4 1,5-2 237,9-2 0,1-6 390,3-3 0,4-5 34,-4-4 1,4-2-35,1-3 0,-6-2 412,-3 2 0,-5-3-251,-4-1 1,0-5 348,-10 0 0,2 4 172,-10 6 0,0 5 1316,-5-1-1324,-6 3 1,-7 7-62,-5 3 0,-2 4-143,2 1 1,-2 7-160,-2 7 1,-4 1 82,3 8 1,2 0-272,-2 4 1,6 1-194,-1-1 1,7-4 121,2-1 0,6-3-146,-1 3 1,4-5-262,4 1 0,10-4-417,9-5 0,3-3-135,1-6 0,5-1 335,0-4 0,0-4-58,-5-9 1,-4 1 203,-1-6 1,-5-4 182,1-5 0,-7 0 70,-2 5 1,-6 1 119,2 3 1,-5-1-28,-5 6 1,2 1 158,-6 8 0,0 3 599,-5 6 0,2 1-338,3 4 1,-3 4 455,3 9 0,1-1-266,-1 6 1,6-5-91,-2 5 1,-1-5-231,2 5 1,-1-7-364,5 3 1,5-4 7,-1-1 0,7-2-366,-2-3 1,9 1 55,5-5 0,4 0 180,5-5 1,2-6-355,2-4 0,4-8 247,-4-5 1,4-4 173,1-5 0,-6-3 40,-4-6 0,-2-1 192,-1-4 0,-3-1-50,-2-3 0,-8 3 81,-5 6 0,-7 7 777,1 7-425,-2 0-52,-8 18 1,-2-2-6,-6 16 0,1 8 156,-1 10 0,0 3-79,1 1 1,-1 5 131,0 0 1,2 6-189,3-2 1,-2 2-174,7-1 0,-5 1-537,4-6 0,1 6 243,4-2 1,1-3-787,4-1 0,2-9 333,7-5 0,1-4 46,3-5 1,-1-3 40,6-6 1,0-10-116,4-4 0,0-13 186,1-1 0,-2-4 130,-4 0 1,3 2 200,-7-6 0,-1 5-77,-8-1 1,1 10 1903,-5 3-965,-1 4-142,-4 8 1,-6 2-9,-3 10 0,2 2 236,-3 7 1,6 6-513,-5 2 0,6 0-315,-2 0 1,4-3-313,1 3 1,0-3-619,0 3 0,0-5 869,0 1 0,24-21 0,6-6 0</inkml:trace>
  <inkml:trace contextRef="#ctx0" brushRef="#br0" timeOffset="1758">3199 301 8125,'0'-20'-218,"0"5"-78,0-3 1,5 2 229,-1 3 1,7 5 269,-2 4 1,3 4-205,2 4 0,18 16 0,4 9 0</inkml:trace>
  <inkml:trace contextRef="#ctx0" brushRef="#br0" timeOffset="2192">3418 492 8125,'0'-13'670,"0"-1"192,0 0 1,0 5-32,0 0 0,2 6-325,2-2 0,4-1-210,5 2 1,1-1-114,0 5 0,-1 0-132,1 0 1,0 2-69,-1 2 1,0 4-341,-4 6 1,1 1 25,-5 3 0,-1 2-468,-4 2 1,-4 4 251,-1-3 0,-5 1 158,1-1 0,-4 1 264,0-5 1,5 3 18,4-3 0,2-1 330,2-4 0,0-5-108,0 0 1,8-6 155,5 1 1,12-10-80,7-7 1,10-7-52,-1-7 1,9-7-106,0-2 0,-3-2-1,-1 1 1,-5-1 238,-5 6 1,-10 2 37,-12 7 1,-8 10 87,-11 8 0,-8 4 118,-10 1 0,-3 3 441,-1 6 0,4 0-245,0 9 1,8 2 139,1-2 0,7 2-824,7-2 1,1-3 46,4 3 0,10 2-1366,12-2 1,16-1 411,16-8 876,3 3 0,10-15 0,20-7 0,1 1 0,6 0 0,0 1 0,-1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44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67 8010,'-6'-8'574,"-2"15"-224,-6 11 1,-4 12 436,0 7 1,-8 8-516,-1 5 0,-5 10-431,-5 3 1,6-2-580,8-2 0,-2-4 438,7-5 1,6-4-427,8-10 0,2-9 99,2-8 627,0-10 0,36-46 0,10-16 0</inkml:trace>
  <inkml:trace contextRef="#ctx0" brushRef="#br0" timeOffset="416">247 204 8010,'6'-37'321,"3"1"0,5 5 11,4 0 1,-1 8 415,6 5 1,-1 8-279,6 6 1,-2-2-46,-4 1 1,0 2 13,-4 8 1,-5 2-135,1 7 0,-2 1-248,-7 3 0,-2 2-159,-8 3 1,-8 7-301,-10-2 0,-3 2 43,-1-3 0,-5 1-359,0-1 0,-1 2 384,1 3 1,3-3-34,-3 3 0,9-4 73,5 0 1,3-2-7,1-4 0,6 3 228,4-7 1,15 0 98,7-4 1,12-7 80,7-2 0,7-3-64,1-2 0,5 0-70,-4 0 0,4-7-5,-4-2 0,-2-4-39,-8-6 1,2 3 145,-6-7 0,-2 2-121,-7-2 0,1-3 165,-5 3 0,-3 2-28,-7-2 0,-3 7 289,-6-3-266,0 4 1,-7 8 113,-7 2 0,1 3-37,-6 2 0,-2 2 70,-2 3 0,2 2-76,-2 7 0,5-1 18,-5 1 1,7 4 8,-3 1 1,6 3-126,4-3 0,-2 5-147,6-1 1,2 1-50,8-1 1,9 1-248,8-6 1,9 1-19,1-6 0,6-1-351,-2-3 1,3 2-205,2-6 0,0-2 928,0-8 0,13-21 0,2-10 0</inkml:trace>
  <inkml:trace contextRef="#ctx0" brushRef="#br0" timeOffset="750">1409 67 8010,'0'-14'675,"0"1"1052,0-1-523,0 0-616,0 7 1,0 2-103,0 10 0,-6 4 82,-3 9 0,-3 3 77,-2 7 0,-4 1-196,-1 3 1,-5 2-385,1 7 1,2 0-51,-2 0 0,2 0-153,-2 0 0,-1 0 46,6 0 1,6-6-193,7-3 0,4-4 99,1-6 1,7-2-171,7-6 0,6-7-345,7-2 1,6-3 267,4-2 1,-2 0-585,1 0 0,-5-5 129,0 0 0,-2-5-822,-1 1 1709,-1-3 0,-12-26 0,-3-7 0</inkml:trace>
  <inkml:trace contextRef="#ctx0" brushRef="#br0" timeOffset="1083">1710 217 8031,'4'-13'0,"1"-1"0,4-4 337,-5 0 1,7-1 54,-2 6 0,-1 4 686,1 0-244,-6-1 232,9 3-776,-10 1 0,4 16-59,-6 4 0,-2 9-135,-2 0 1,1 4 142,-7 5 1,6 1-141,-5 4 0,6 1-78,-2-6 0,4 4-237,1-4 1,-5 4 1,1-4 0,1-4-224,7-6 1,5-5 347,9 1 1,5-9 194,9-4 0,3-11 136,6-8 1,-5-5-73,1-9 0,-1-7 87,5-6 0,-7-1 10,-7-8 1,-1 4 25,-8-4 1,-1 6-285,-8-2 0,2 5-285,-7 5 0,5 8-933,-4 10 0,1 9 1210,-2 5 0,4 14 0,6 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4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69 396 8028,'-8'-21'-43,"2"0"161,6 3 1,0 3-582,0-4 1,6 4 256,3 1 0,-1-5 135,1-4 0,-4 2 336,4-2 0,-5 2 306,6-2 0,-1-1 22,4 5 1,-4 3 298,1 7 0,-6 2-469,5 7 0,-6 8-184,2 6 0,-5 12-206,-5 10 0,-4 3 25,-9 2 1,1 5 10,-6 0 0,7 4 170,-3-5 0,4 1 0,2-5 0,-1 3-626,0-3 1,7-3-1305,2-11 180,4-6 1,7-7 669,3-9 1,4-17 463,6-11 0,-4-9 333,3-9 1,2-5 43,-2 1 0,-1-7-40,-8 2 0,3-2 40,-3 2 0,-1-1 309,1 5 0,-5 2 450,6 8 0,-6 4 2021,5 9-1976,0-3 1,7 12-178,2 1 1,-3 5-270,3 8 0,-3 6-316,-1 3 1,-6 5-7,-4 4 1,-2 3-255,-2 7 1,-6 1 160,-3 3 0,-10-2-116,-4 6 1,-2-4-553,-3 5 1,-4-2 276,1 1 1,-1 2-10,4-6 1,2 0 172,4-5 1,3 4 303,10-4 1,5 2-5,8-11 0,10-1 189,9-8 0,9 3-78,4-3 0,4-1 56,1 1 1,0-2 11,0 2 0,0 4-120,0-4 1,-6-2-408,-3 2 0,1-4-214,-1 4 1,0-4 545,-5 4 0,19-24 0,4-2 0</inkml:trace>
  <inkml:trace contextRef="#ctx0" brushRef="#br0" timeOffset="334">862 574 8028,'0'-13'0,"1"-1"236,4 0 0,1 1 399,3-1 0,3 0-266,-3 1 1,3-1-133,2 0 0,0 1-127,-1-1 0,6-4 112,-1-1 0,-1 1-237,-8 4 258,3 1-54,-11-1 0,4 7-212,-10 2 1,-8 11-354,-10 8 1,-3 1 208,-1 8 0,-1-1 149,1 6 0,1 4 412,4 0 0,-3 0-111,7-5 0,1 0-54,8 1 0,-1-3-255,5-2 0,0 1-229,5-5 1,11-1 87,3-4 1,13-7-252,0-2 1,10-4-285,-1-1 0,4-1 702,1-4 0,10-28 0,6-14 0,5-6 0,0 1 0</inkml:trace>
  <inkml:trace contextRef="#ctx0" brushRef="#br0" timeOffset="576">1491 232 8028,'0'-21'0,"0"6"2011,0 6-544,6 6-859,-5-3 1,5 16-141,-6 4 1,-6 9 35,-3 0 1,-3 2-252,-2 3 0,-4 4-131,0 0 1,-5 4 75,5-4 1,-5 6-81,5-2 1,-5-1-333,5 2 1,4-7-107,5 2 0,6-3-235,-2-2 0,5-7 24,5-6 0,9-7-357,8-7 1,4 0 150,2 0 1,3-1-215,1-4 1,0 2 219,-4-6 1,-1 0 730,0-5 0,1 1 0,11-38 0,4-8 0</inkml:trace>
  <inkml:trace contextRef="#ctx0" brushRef="#br0" timeOffset="851">1778 342 8010,'0'-18'0,"0"-1"0,4 6 1770,1 4-554,-1-1-760,-4 3 1,0 4-207,0 12 1,-1 2-45,-4 11 1,-2 6-17,-7 4 1,5 1-93,0-1 1,4 1-49,-4 4 0,6 1 75,-2-6 1,4 0-262,1-5 0,1 0 65,4 1 0,3-7 24,5-3 0,7-9 170,3-4 0,4-5-29,5-5 0,-2-9 32,7-8 1,-7-10 146,2-5 1,-3-4-221,-2-4 1,-5-2-110,-4-3 1,-4 2-269,-5 7 0,-3 2 148,-6 3 0,4 4-1257,1 9 688,-1 3 1,-2 13-308,2 2 0,4 5 284,6 5 768,5 2 0,51 43 0,-26-20 0,0-1 0</inkml:trace>
  <inkml:trace contextRef="#ctx0" brushRef="#br0" timeOffset="1243">3240 574 8010,'0'-13'372,"0"-1"46,-6 0 1,0 1-95,-3-1 0,-3 6 161,3 4 1,-9-4-277,-5-1 1,1 1-126,0-1 1,0 0 204,0-4 1,2-1-87,6 0 0,1-1-239,-1-3 0,6 1-14,4-6 1,2 5-33,2-5 1,0 7-66,0-3 126,0 4-157,0 1-82,0 7 0,-6 8 59,-3 13 1,-3 3 152,-2 10 1,-1-1 187,-3 10 0,3-4-63,-4 5 1,6-1 103,4 5 0,-2-4-129,6-1 1,1-6 32,4 2 1,1-9-61,4-5 0,3-4-8,5-5 1,5-3 128,1-6 0,5-10-107,-1-4 0,-2-13 37,2-1 1,-5-4-115,5 0 1,-5-2 4,5-7 0,-2 1-309,2 4 0,3-2-555,-4 6 0,4 0 346,2 4 551,5 7 0,57 26 0,-36 3 0,1 0 0</inkml:trace>
  <inkml:trace contextRef="#ctx0" brushRef="#br0" timeOffset="1576">4101 232 8010,'7'-13'519,"-6"-1"1,7 2 355,-4 3-571,-2-3 0,4 9 224,-6-6-30,0 6 0,0-4-391,-6 7 1,-2 2 86,-6 3 1,4 2-54,-4 7 1,3 6 23,-7 2 1,2 6-171,-3 4 0,4-4 109,-3 4 0,-2 3-124,2 2 0,0 1-7,4-2 1,0 2-99,1-6 1,5 0-66,4-5 1,2-1-60,2-3-346,0-3 0,8-11 221,5 0 1,3-6-1498,6 1 1871,1-2 0,53-39 0,12-8 0</inkml:trace>
  <inkml:trace contextRef="#ctx0" brushRef="#br0" timeOffset="2858">4279 520 8010,'0'-14'273,"0"5"462,0 0-319,0 6-243,0-3 166,6 6-231,2 0 1,5 0-212,1 0 0,0 0-6,-1 0 0,-3-5-409,-1 0 408,0-5 1,3 2 3,-3-5 0,-3 3 54,-6 1 0,0 5 11,0-5 0,-1 6 636,-4-2-361,-3 3 0,-10 4 251,0 3 1,0 2-138,4 7 0,2 4 26,3 0 1,-3 5-293,3-5 1,3 7-176,1-3 0,3 4-519,2 2 0,7-6 347,2 1 0,4-6-392,6 1 0,6-4 128,7-5 0,6 1-44,-1-5 0,-2-2 241,1-8 0,1-4 287,4-9 0,0-3-65,0-6 1,-2-1 95,-3 1 0,-2 0 434,-7-1 1,-2 2-280,-7 4 1,-2 2 665,-11 6 1,-2 2-228,-7 3 0,-4-2-23,-6 7 0,-1-1-201,-3 5 0,1 2-148,-6 2 0,5 4-51,-5 6 1,7 1-153,-3 3 1,3-1-23,-3 5 1,6-3 16,-1 3 1,2-5-315,7 1 0,-1-2-201,2-3 189,2 7 1,-2-6 98,8-1 1,4-5-48,6-8 0,5 0 31,4 0 1,-2-6 49,2-3 0,-5-3-47,5-2 0,-2-4 59,2-1 0,-2-5 53,-2 1 1,-4 4-185,3 0 162,-3-2 0,-6 7 612,0 1 381,-5-1 1,0 14-434,-8 0 0,-3 6 77,-2 8 0,-1 4-425,5 0 1,-4 5 136,4-5 0,1 1-969,4-6 521,0 7 1,4-5-25,1 3 1,6-7-14,-2-2 0,3-6-173,2 2 1,4-5 81,0-5 1,5-4-74,-5-9 0,6-3 136,-1-7 1,1-1 313,-1-3 0,3-2 0,-3-7 0,3-5 47,1 0 1,0-2-69,1 7 0,-7 3 1010,-3 10 1421,-9 7-1644,-3 8 1,-7 8 155,-4 10 0,-2 8-310,-7 10 1,-4 3-197,0 1 1,-5 5-377,5 0 0,-2 1-233,2-1 0,2-1-276,-2 5 0,4-6 199,5 2 1,-1-3-397,5-1 0,-4-3-47,5-2 1,-1-3-467,5-6 0,1-5 414,4 0 0,-2-6 765,6 1 0,5-8 0,4-5 0,5-10 0,-5-3 0,6-4 0,-1-1 0,8-2 18,0-3 0,1 3 56,-4-3 0,-1-1 254,0 1 1,1 6 325,-1 8 0,-4 2 486,0 3 1,-7 1 185,3 3-1038,-10 2 0,-5 9-166,-8 3 1,-10 2-172,-9 7 0,-4-1 39,-5 1 0,-1 1-219,-4 4 0,-1-4 15,6 3 0,2 2-270,7-2 1,-1 0 148,6-4 1,1 4 20,8 0 1,3 5 156,6-5 1,10 1 26,4-6 0,10-1 43,4-3 1,-1 2-1,5-6 1,1-1 7,-1-4 0,6 0 49,-1 0 0,-4-6 108,-1-3 1,-2-8 160,2-1 0,-5-5-87,1 5 0,-2-6 79,-8 1 0,-1 2 68,-8-2 1,1 2 158,-5-2 0,-1 3-139,-4 6 1,0 1 235,0-1-214,0 0-360,-6 7 0,-1 1 95,-7 6 1,2 6 53,3 3 0,-3 5 12,3 4 1,-4-1-103,0 5 1,4 1-4,-1 5 1,3-1-93,-2 0 0,3 1-233,6-1 1,0-1 64,0-4 1,1-2-122,4-6 0,4-2-56,9-3 0,-1 2 104,6-7 1,4-5-164,5-8 0,6-5 117,-2-4 0,-1-8-142,2-6 1,-7-4 134,2 4 1,-8-5 233,-1 5 0,-6 2 607,1 7 1332,-9 3-1132,-3 13 0,-13 8 606,-7 13 0,-7 9-324,-11 13 1,1 2-450,-5 12 0,-1 1-1074,-4 3 0,2 7 230,2 3 319,4-3 0,20 1 0,5 9 0,-2 2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48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8147,'14'-9'184,"0"0"0,-1 6 369,1-2 0,6 4-309,3 1 0,7 0 5,2 0 1,4 4-520,-4 1 1,6 0 76,-1-5 0,1 0-64,-2 0 0,-3 0-35,-5 0 1,2 0 291,-3 0 0,16-19 0,-7-3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49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8147,'14'-9'-149,"0"0"0,4 6-90,0-2 0,11 4 30,-2 1 0,14 0 209,0 0 0,14-8 0,7-2 0,4-2 0,0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55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54 7864,'-6'-14'-9,"-3"0"1,2 5 179,-2 0 0,-1 6 323,-3-1 1,4 4-189,0 4 1,-1 5 77,-3 9 0,-5 4-99,-1 5 1,1 5 0,4 0 1,1 4-173,-1-4 1,0 6 111,1-1 1,5-4-524,4-1 1,2-3-93,2-2 0,11-6-356,2-2 1,15-10 233,-1-5 1,10-2-316,-1-2 1,8-6 490,2-3 0,-1-8 335,-4-1 0,-4-7 0,-1 3 0,-1-4 0,1-2 0,-2 1 0,-7 0 0,-4-1-11,0 1 1,-7 0 55,3-1 0,-10 3 319,-5 2 1,-2-1 306,-2 5 0,-2 3-157,-2 6 1,-5 4 140,-10 6 0,3 0-201,-7 0 1,2 3-124,-2 7 0,-1 0-140,5 13 0,-3 0-52,3 4 1,-3 2-127,3 3 1,1-3-21,5 3 0,0 1-256,4-1 0,3 4-66,6-4 1,0-1-383,0-9 1,6-2 53,3-6 0,8-2 243,1-3 0,7-4 187,-3-10 0,0-4 16,0-9 1,0-4 114,0-5 0,3 0 21,-7-1 0,0 1 245,-4 0 1,-2 1 72,-3 3 1,-1 3 304,-4 7 0,-2-1 839,2 0-588,-2 7-511,-2 1 0,-5 9-61,1 6 0,-5 2-325,4 11 0,1-3-26,4 3 1,0-3-77,0 3 1,0-3-169,0 3 0,1-6-455,4-3 0,2-1 73,7-7 1,0-1 276,-1-4 0,5-1 349,1-4 0,5-7 84,-1-6 1,3-11 117,1 2 0,0-5-30,1 0 0,-6 3 168,1-3 1,-6 5 652,1 4 731,-3-3 88,-7 17-1171,4-3 0,-10 18-35,2 3 0,-7 10-170,-1 3 1,-3 3-209,3-3 0,2 4-56,-2-3 1,1-2-219,-2 2 0,4-6 71,-4 1 1,5-4-180,5-5 0,-2-3-523,6-6 0,5-2 325,4-2 1,6-10-85,-1-9 0,4-4 276,5-5 1,-3 3 260,3-3 0,-3 5 142,-2 4 1,-6-1 431,-2 6 0,-4 4 183,-2 5-74,-5 6 0,3 3-247,-7 9 1,1 5-28,-5 4 1,0-1-738,0 5 0,0 0 284,0 0 1,4 4-1989,1-3 2055,5-3 0,47 6 0,17-5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56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1 598 7878,'0'-9'77,"0"0"0,0 5 308,0-5-196,0-1 1,6-3 234,3-1 0,3-1-335,2-3 0,4-4-218,0-5 0,7-2-110,-3-3 1,6-7 122,4-7 1,-4-5-80,4 1 0,-9 4 122,-5 5 1,-4 3-116,-5 11 328,3-4 181,-16 22 0,2 0-23,-11 18 1,-1 2 181,0 12 1,-4 1 20,0 8 0,0-2-137,4 7 1,0-1-233,1 5 0,3 0-72,1 0 0,5-4-180,-5-1 1,6-1 103,-2 1 0,4-2-126,1-7 1,6-1-97,3-3 1,3-5-194,2-9 0,1-3-23,3-6 0,-1-1 165,5-4 1,-3-9-6,3-8 1,-3-4 176,3-2 1,-5 0 7,1-4 0,-2 3 2,-3-3 0,-5 3 124,-4 2 1,2 5 28,-1 4 1,0 3 529,-5 1 355,0 7-680,0 1 1,-5 12-12,0 3 1,-4 9-109,5 5 1,-5 3-87,4 1 1,-4 5-63,4 0 0,1 4-205,4-4 1,1 0 43,4-5 0,3 1-29,5-1 0,7-6-198,3-2 1,-2-9 125,2-1 0,0-6 94,4 2 1,0-10 87,1-4 0,-1-7 156,0-3 0,-1-5 10,-3 1 0,1-3 171,-6-1 1,5 0 110,-5-1 0,1 1-135,-6 0 0,-1 1 58,-2 3 0,-4 3 118,-6 7 179,0-1-358,0 6 0,-6 2-267,-4 6 1,-6 6 109,-2 4 1,-7 6-167,2 3 0,2 5-43,-2-1 1,7 1 116,-2-1 0,2 1-119,3-6 0,-1 5-11,0-5 0,2 5 25,3-5-44,3 0-8,6-4 1,1-6 158,4-4 0,3-2 4,5-2 1,1-6 186,0-3 1,-1-4-70,1 0 1,0-2 72,-1-4 0,1 9-27,0-4 0,-2 3 16,-3-2-58,3 5-28,-4-4 1,5 11-39,1-4 0,-5 3-95,0 2 1,-6 7 40,2 2 0,1 3-116,-2 1 1,6 1-15,-6 0 0,5-1 83,-4 1 0,5-2 50,0-3 1,2 2 25,1-6 0,1-1 84,0-4 0,4 0-39,0 0 101,0 0 1,-4-6-15,0-3 0,-5-3 198,0-2 0,-6 0-98,2 1 1,-4-2-59,-1-4 0,0 4 13,0-3 0,0 3-65,0 1-251,0 0 1,0 1 274,0-1 29,0 7 1,-1-4-66,-4 6 1,2 1 320,-6 4 41,6 0-160,-9 0-193,10 0 52,-4 6 0,6-3 158,0 6-241,0 0 1,6 5-114,3-1 1,3 1 12,2 0 1,-2-1 60,-3 1 0,3 0-231,-2-1 0,0 6 59,-1-1 1,2 0-96,-6-4 0,4-1 11,-5 1 0,1-5-34,-5 0 1,4 0-24,1 5 1,-1-5-539,-4 0 412,0-6 1,2 5-743,2-3 631,4-4 0,7 4 18,3-10 1,-2 2-27,2-6 0,3 1 183,2-1 1,-2-3-31,2 3 1,-2-3 185,2-2 1,3-1 167,-3-3 0,-4 3 0,7-17 0,-5 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56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28 7878,'8'-7'599,"-2"-1"-286,-6 3 0,1 4 583,4-4-506,-4 4 0,5 7 137,-6 3 1,-4 3-10,-1 2 1,-5 4-155,1 0 0,1 7-246,-1-3 0,1 3-110,-1-3 0,-1 4-269,5-3 0,0-3-123,5-2-42,0-3 1,7-3 173,2-3 1,7-4-146,3-10 0,5-4 72,-1-9 0,2 1-65,3-5 0,-2 3 687,-4-3 0,3 6 46,-7 3 0,0 1 189,-4 7 0,0 0-505,-1 5 0,1 2-304,0 3 0,5 4 277,4 9 0,45 34 0,-27-20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39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0 241 8049,'0'-14'0,"0"-1"608,0 1 1,2 6-126,3 3 0,-2 5-171,6 5 0,1 5-118,4 9 0,-5 8-97,1 6 0,-2 2-88,1-2 1,-1 2 121,-3 3 1,-3-4-130,2-5 0,3-1 108,-3 1 1,3-7-71,-3-3 0,0-10 23,5-4 1,1-3 13,4-2 1,6-8-69,4-6 0,3-13-141,1-11 0,6-3-82,-1-2 1,0 0 103,-4 0 1,-6 1-369,1-1 1,-7 2 172,2 3 0,-4 5-143,-6 9 0,-1 10-117,-3 9 1,-2 4 564,6 1 0,26 50 0,11 13 0</inkml:trace>
  <inkml:trace contextRef="#ctx0" brushRef="#br0" timeOffset="383">883 511 8053,'0'-14'0,"4"-5"51,1 0 1,5-1 181,-6 1 0,6 3 47,-5-3 0,-1-2-39,-4 2 1,0-5-130,0 6 0,0-1 371,0 4-324,-6 1 0,-2 1-35,-6 4 0,0 3-190,-1 6 1,1 6 130,0 3 1,0 6-114,0 4 1,-1-2-64,1 7 0,1-2 81,4 2 1,-2 1-68,6-6 1,0 5 66,5-5 0,0 0-287,0-5 0,2-5 52,3 1 1,3-7 62,6 2 0,5-4 178,0-1 0,1-6-24,-1-4 1,-3-4 103,3-5 0,-3 3 247,-2-3 1,-1 4 305,-4 0-181,4 1 9,-11 0 29,4 6-142,-6 2 1,0 12-420,0 4 1,0 2-785,0 2 0,0 1 293,0-1 1,5 0-337,-1 0 0,6 1 922,-5-1 0,12-6 0,-1-2 0</inkml:trace>
  <inkml:trace contextRef="#ctx0" brushRef="#br0" timeOffset="883">1139 369 8062,'9'-22'122,"1"3"1,-5 3 305,4 2 0,-1 0 590,1-1-633,4 7 0,-10 2-302,7 6 0,-7 6 106,2 4 1,-4 3 94,-1 1 0,0 5-25,0 0 1,-4 6-1,-1-1 0,-5 3-124,6 1 0,-6-6-165,5-3 0,-4 2-189,4-2 1,0 0 171,5-5 0,0-5-349,0 1 257,0-7 0,7 2-162,2-10 0,10-8 46,5-6 0,3-7 66,1-3 1,1 1 61,-1-6 1,1 4-110,-1 2 0,-1 4 111,-3 0 0,-4 9 0,-6 0 1,1 3 131,-1 7-66,-6 0 1,0 5 159,-4 0 0,-2 7-10,3 2 1,-4 5 112,-1 5 1,0-1-123,0 5 1,0 0-18,0 0 0,0 4-32,0-3 0,0-4 14,0-1 1,5-3-183,0-2 0,6-1 6,-2-3 1,4-4-112,1-6 1,1 0 52,-1 0 1,2-8-151,3-6 1,-2-2 28,7-8 0,-5 5 162,4-4 1,-5-1 69,1-5 1,-3 1-107,-2-1 1,-2 6 458,-2-1 1,1 7 114,-6-2 1,-1 8 1037,-4 1-1024,0 7 1,0-2 86,0 10 1,-4 3-85,-1 6 0,-6 7-72,1 2 1,3 4-96,-3 2 1,5-1-1,-4 1 1,6-6-1152,-2 1 1,2-2 52,-2 2 0,3 1-1113,-2-6 1969,2 0 0,34-36 0,7-9 0</inkml:trace>
  <inkml:trace contextRef="#ctx0" brushRef="#br0" timeOffset="1025">1936 113 8062,'0'-24'0,"0"0"0,5 7 237,-1-2 1,7 8-88,-1 1 1,3 7-1038,1-2 0,-5 10 887,1 5 0,-7 85 0,0-37 0,0 1 0</inkml:trace>
  <inkml:trace contextRef="#ctx0" brushRef="#br0" timeOffset="1350">2092 525 8062,'15'-28'0,"0"0"162,4-1 1,-1 1 79,6-1 1,-7-4 138,2 0 0,-3 0-92,-2 4 0,-1 7 123,-4 3 27,-3 3 0,-6 8-275,0 2 0,5 12-118,0 4 0,6 9-1,-1 4 1,2 0-21,2 0 0,1 1 99,-1 4 0,0 1 2,0-1 0,-1-1-287,-4-3 1,-2 1-98,-7-6 1,0 5-95,0-5 1,-7 2-1,-2-2 0,-5-8-224,-5 3 1,-3-8 72,-7 4 0,2-7 123,4 2 1,4-5-129,9-5 0,4-3 192,6-6 0,1-2 316,4-3 0,5-3 0,9-7 0,4-1 0,10-3 0,-2 3 0,16-18 0,10-8 0,1-2 0,-1 0 0</inkml:trace>
  <inkml:trace contextRef="#ctx0" brushRef="#br0" timeOffset="1817">2648 99 8062,'14'-23'0,"-2"3"290,-2 6 377,3 6-197,-6 1 0,3 9-136,-1 3 1,-5 9 46,0 10 0,-2 9 89,-2 5 1,-5-2-92,0 2 1,-6 0-12,2 5 0,-4 1-154,-1 3 0,4-7 0,1 3 1,4-10-93,-4 0 0,6-3-240,-2-1 151,3-7-241,2-2 1,7-13-299,2-7 0,10-11 249,5-8 1,3-8-420,1-2 0,-3 1 211,4-5 1,-9-2 53,9 2 1,-5-1 96,-1 6 0,3 1 76,-7 3 0,0 4 138,-5 6 1,-5 1 431,1 3 290,-7 4-487,3 6 0,-7 6 154,-4 4 0,2 7-54,-7 2 1,6 5-8,-6-5 0,5 6-178,-4-1 1,6 3-5,-2 1 0,2-4-155,-2 0 1,3-5 92,-2 4 0,4-5-155,4 1 1,1-5 100,9-4 0,-2-4-144,6-6 1,5 0 86,0 0 0,4-11-98,2-3 1,-1-9 52,1 4 0,-6-6 33,1 1 0,-7-2 37,2-3 1,-7 2-4,-3 3 0,-4-1 639,4 6-225,-6 0 319,4 5 1,-9 6-261,-3 3 0,-1 10-70,-3 5 1,-2 2-100,6 2 1,-2 2-200,3 3 0,1-1-199,-7 5 0,7-4-565,-2 5 0,4-5-715,1 5 1479,0-7 0,12 10 0,4-5 0</inkml:trace>
  <inkml:trace contextRef="#ctx0" brushRef="#br0" timeOffset="1949">3331 170 8062,'8'-15'0,"4"3"-101,-2 2 1,-2 2-340,1 4 440,1 2 0,16 34 0,5 15 0</inkml:trace>
  <inkml:trace contextRef="#ctx0" brushRef="#br0" timeOffset="2208">3544 326 8062,'0'14'269,"2"1"158,2-1 0,-2 0-42,3 0 0,-4 1 121,-1-1 1,-4-3-322,-1 3 0,-1-8 57,1 9 1,2-4-271,-7 3 1,5-4 188,-4-1-266,6 0 1,-8 1-395,6-1-619,0-5 762,5 2 0,5-12-54,0-4 1,11-7 225,-2-2 1,5-5 18,0 5 0,1-6 276,4 1 1,3 3-43,-3 3 1,1 2 248,-1 1 1,1 6-89,-6-1 1,1 7 9,-1-1 0,-8 4-93,4 4 1,-11 6-68,1 9 1,-5-2-208,-5 7 1,-2 0 122,-8 4 1,3 2-1219,2 3 1222,-2-3 0,4 30 0,-7 1 0</inkml:trace>
  <inkml:trace contextRef="#ctx0" brushRef="#br0" timeOffset="2659">4142 426 8062,'0'-21'0,"5"5"0,-1-2 0,3 2 704,-3 1 0,0 1-201,5 0 1,-6 0 763,2 0-698,-3-1 1,-2 1 534,0 0-492,0 6-368,0 2 0,-8 6-113,-7 0 0,1 1 111,-5 4 1,-1 3-214,1 6 1,-7 0 85,3 1 0,2-1-706,2 0 0,3 5-72,2 0 0,5 0-1225,-1-5 1297,7 0 0,-2 1-96,10-1 1,3-5 430,6 1 1,0-5 12,1 4 1,4 1 173,0 4 0,1 6-116,-1 4 0,-8 5 402,3 4 1,-9 3 114,0 7 1,-4 1 253,-1 4 0,-6-3-168,-3 8 0,-6-8 169,-4 3 0,-4-5-21,-11-5 0,3-5-149,-7-10 1,6-8-286,-1-11 0,3-4 80,2-4 1,1-12-124,3-13 0,10-1-92,9-8 0,5-1-201,5-9 0,4 4-678,10-3 0,10-2 414,9 1 1,11-6-1023,8 2 1,7 3 1489,12 2 0,-3 13 0,18-2 0,1-2 0,-15 8 0,0-1 0,0 1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58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0 192 7800,'0'-14'0,"0"0"0,0 1 0,0-1 516,0 0 0,2-4-197,2 0 1,4 0 70,5 4 1,3 5-105,2 0 0,2 1 104,2-1 0,3 3-134,-7 6 1,0 2-252,-4 2 0,-1 5 144,1 9 0,-6-1 6,-4 6 1,-2 1-5,-2 8 1,0-3-141,0 3 0,-2-3-2,-2-2 1,-2-6 53,-3-2 1,-2 0-227,6 0 0,-1-3-66,2-7 0,2-1-364,-2-3 400,2-4 0,4-2-46,2-13 0,5-1 104,10-8 1,-3 0 3,7-4 0,-2-5 167,2 0 0,1 2-81,-5 7 1,3-1 334,-3 5 0,-1 1 282,-5 4 258,1 7-596,0 1 1,-2 12 52,-3 3 0,-3 5-151,-6 4 0,0 2-106,0 2 0,0 3-54,0-7 1,0 5 72,0-5 1,0 5-399,0-5 1,0 0 2,0-4 1,0-5-561,0 0 641,0-6 0,2 3-24,2-6 0,4-6 185,6-3 1,1-9-69,3-5 1,-1-1 299,5 1 0,-3-3-74,3 3 1,0 4 145,0 0 1,-2 4 68,-6 1 1,0 2 598,-1 3-682,1 3 0,-2 8-64,-3 2 1,-3 8-72,-6 7 0,0 3-246,0-3 1,-4 5-523,-1-1 0,1-2 355,4 2 1,0-7-271,0 3 0,0 0-66,0 0 1,1-6-62,4-4 0,7-6 759,6 2 0,6-4 0,42-29 0,2-4 0,2-3 0,-52 21 0,0-4 0,-4 0 0,0-5 43,-1 5 0,1-2 212,0 2 0,-5 3 38,0-4 1,-6 4 455,1 1 182,-2 1-88,-2 5 95,0 2-647,0 6 0,0 6-72,0 3 0,-5 8-141,1 1 0,-7 7-52,2-3 0,-2 4-156,2 1 0,-1 1 49,5-1 0,-5-1-99,0-3 1,4 1-146,2-6 1,-2 5-860,1-5-27,1 0 810,4-4 0,1-6 253,4-4 0,2-8 111,7-5 0,4-10 189,0-3 1,1-4-12,-6-2 1,-1-3 166,-2-1 1,0 0-91,-5 4 0,-1 1 19,-4 0 0,0 1 250,0 3 1,0 3-103,0 7 0,-1-1 17,-4 0 0,2 7-210,-6 2 0,5 4-240,-6 1 0,7 6 77,-1 3 1,2 3-162,2 2 1,0 5 67,0 4 0,0 2-92,0-3 1,5 4-31,-1-3 1,12-2 73,-3 2 0,4-5-158,-3 5 1,4-6-1,0 1 0,6-7 129,-1-2 0,3-6 69,1 1 1,1-2 113,-1-2 0,0-6-24,1-3 0,-2-5 223,-4-4 1,3 1 93,-7-6 1,-1 5-133,-8-5 1,1 2-1,-5-2 1,-1-3-19,-4 4 1,0 0-48,0 0 0,-6 5-36,-3-1 1,-8 2-111,-1 3 1,0 4 67,4 0 0,1 5-129,-1 0-7,0 2 0,1 8 64,-1 4 1,2-3-70,3 2 1,1 5 65,4 4 1,2 0-8,-2-4 0,2 0-30,2-1 0,6 1-9,3 0 0,5-2 92,4-3 0,2 2 101,3-7 1,2 1 150,-2-5 1,3 4-69,1 1 1,1-1-210,-1-4 0,-6 2 22,-2 3 1,-4-4 9,-2 4 0,-3 1-6,-1-2-175,-6 7 0,3-4 28,-6 7 1,4 0-132,1-1 1,1-3-412,-2-1 411,-2 0 0,10 3-16,-3-3 0,-1-3 102,1-6 0,2 0 37,7 0 1,-1-6-8,5-3 1,-3-5 2,3-4 0,0-2 128,0-2 1,3-3-68,-7 7 1,-4 0 1417,-5 4-669,0 0 1198,-2 7-1285,-1 1 0,-6 7-168,0 4 0,0 2-168,0 7 1,0 4-42,0 1 0,2 0-299,3 0 1,4-3-407,9 7 0,3-6 486,6 1 0,49-3 0,13-1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1:59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165 123 7835,'0'-13'354,"0"-1"44,0 0 0,0 1 721,0-1-64,0 6 1,-2-2-604,-2 5 1,-2 2-187,-3 8 1,-5-1 220,0 10 0,1-2-108,-6 11 1,4 0-281,2 4 0,-1 2-61,0 3 0,5-3-227,0 3 1,6-4 13,-2 0 0,4-5-314,1-1 1,0-5 189,0 1 1,8-4-171,5-5 1,2-3 13,8-6 1,-2-1 101,2-4 0,3-4 267,-3-9 1,3-2-46,1-3 0,-4-3 129,0 4 0,-2-4-29,2-2 0,-4 3 171,-5 2 1,0 3 3,-1 6 1,-4 2 573,1 3-409,-7-3 0,3 12-63,-6 0 0,0 3-150,0 11 1,0-4-41,0 9 1,0 0-98,0 0 1,0 5 89,0-1 0,0-4-106,0 0 1,6-4 28,3-2 1,3 0-16,2-4 0,5-3 221,4-6 1,-2 0-98,2 0 1,-1-8 122,0-5 0,3-3-50,-7-6 0,-4-6-28,-5-4 0,-6-1-37,1 1 1,-8 3 7,-5-3 1,-8 5-53,-1 4 1,-7-1-29,3 6 1,-3 5-78,2 9 1,4 2 66,5 2 0,0 2-765,1 2 0,4 4 57,-1 6 1,7 5-206,-1 4 0,2 3 295,2 1 0,2 1-89,2-1 1,4-4 246,6 0 1,4-7 452,0 3 0,2-4 0,-2-2 0,2-5 0,3-3 0,1-4 0,-6-1 0,5-6 0,-5-3 0,5-8 0,-5-1 0,2-5-64,-2 5 1,-3-5 146,4 5 0,-6-5 430,-4 5 1,4 0 483,-4 4 0,-2 2-228,2 3 0,-4 3 135,4 6-379,-6 0 1,3 1-99,-6 4 0,0 2-52,0 7 1,0 6-142,0 3 1,0 2-1,0 3 1,0-1-105,0 0 1,0-1-133,0-3 0,0 1-132,0-5 0,2-1 108,2-5-175,-2 1 1,10-2 78,-3-3 0,-1-4 24,1-10 0,4-2-188,6-7 1,0-6-243,0-2 1,-4-4-122,3-2 1,2 1 220,-2 0 1,0 4 537,-4 0 1,-1 2-70,1-2 0,0 3 483,0 7 0,-5 1 234,0 2 59,-6 4-412,3 6 0,-6 6 210,0 4 1,0 3-189,0 5 1,0-1-164,0 6 1,0-2-311,0 2 1,0 1 105,0-5 1,0 3-324,0-3 0,0-1 53,0-5 1,1-3-69,4-1 1,3-6 87,5 1 0,1-2-63,0-2 1,-1-6-254,1-3 0,4-8 159,0-1 0,5-7-131,-5 3 0,1 0 194,-6 0 0,1 5 266,0-1 0,-1 2 103,1 3 0,-5 4 768,0 0-401,-6 5-3,3-2 0,-6 12-145,0 4 1,0 3-6,0 6 1,0-3-320,0 7 1,-4-5-196,-1 5 1,1-2-379,4 2 0,0-3 77,0-7 1,4 1-443,1 0 1,5-2 258,-1-3 1,4 2-178,0-7 1,5 1-198,1-5 1073,5-6 0,15-38 0,12-16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0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192 267 7835,'0'-7'1630,"0"1"1,-2 9-1254,-2 6 0,1 8-120,-7 14 0,6 4 232,-5 6 1,0 2-109,-5 3 0,0 2-235,1 7 0,-6 3-169,1-4 1,4 2-301,5-10 0,0-7 37,-4-7 0,5-4-1042,3-6-901,-2-2 1553,5-12 1,-4-8 210,6-9 1,2-5 70,2-4 1,-2-8 393,2-6 0,2-6 0,-1 2 0,4-4 0,-4-1 0,5-6 0,-1-3 0,4-3 0,0-2 0,1 2 494,0 3 0,4 3 358,0 6 1,0 6 311,-4 3 1,0 11-643,-1 7 1,2 6-122,4 8 1,-4 8-39,3 6 1,-4 5 124,-5 9 1,2-1-36,-7 0 1,1 1-127,-5-1 1,-6 0-638,-4 1 0,-2-1-139,-1 0 1,-6-1-429,1-3 0,0 1 160,4-5 0,1-3-1838,-1-7 1185,0 4 798,7-6 0,2-1 186,10-6 0,4-7 386,9-12 0,5-2 0,9-6 0,-2-2 0,7-3 0,-3-7 0,3-7 0,1-4 22,-6 4 1,0-4 53,-5 5 0,3-4 439,-2 8 0,1 3 1546,-11 11-552,-6 5-573,0 3-521,-10 11 0,4 8-124,-6 9 1,-5 5-49,1 4 0,-6 5-88,6 9 0,-7-2 0,2 7 0,-3 2-62,-2 2 1,2 3-166,3-7 1,-3 1-387,3-2 0,3 2 243,1-6 1,4 0 8,1-5 0,1-6-53,4-2 0,8-6-87,10-4 1,3-4 140,1-10 0,5-2 98,0-7 1,6-6 6,-1-2 0,-4-4 30,-1-2 1,-3 0-93,-2-4 0,-1 3 67,-3-3 1,-5 3 112,-9 2 0,2 4-23,-7 0 1,5 6 121,-4-1-29,-1 9 1,-5 3 252,-4 6 0,2 0 12,-6 0 1,2 2 152,-2 2 1,-4 8 81,4 7 0,-3 3-151,-2-3 0,2 5-492,3-1 1,2 2-54,2 3 1,3-1-35,-2 0 1,2-4-121,2 0 0,6-5-334,4 5 1,2-6 87,1 1 0,6-9-291,-1-4 0,2-4 125,-2-1 0,-3-1 260,3-4 0,-4-7 64,-5-6 0,3-7 266,-3 3 0,2-4 168,-2-2 0,3 3-56,-3 2 1,3 3 113,2 6 0,0 2 317,-1 3 0,1-1 546,0 5 1,-5 2-14,0 7 1,-1 6-427,1 8 0,-3-1-448,-6 5 0,0 0-267,0 0 0,0 4-355,0-3 0,0-2-14,0 2 1,4-6-1924,1 1 2441,6-3 0,8-32 0,10-7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0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356 41 7835,'-2'-13'1523,"-2"-1"287,2 6 0,-10 2-1104,3 6 0,-3 6-302,-2 4 1,-6 6-364,-2 3 0,-4 6 118,-2 3 0,1-1-940,0 5 1,-1 1 780,1-1 0,-18 37 0,-6 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1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42 7802,'0'-14'2,"0"0"1,0 7 878,0 1 1,-2 18-411,-2 6 0,-5 14-317,-10 9 1,-2 8 75,-6 10 0,-5 3 143,0 6 0,-1 7-490,1 2 0,4 4 98,1 1 1,6-6-303,7-3 0,6-14 207,4-4 0,4-13-544,4-5 0,6-10 289,8-13 1,8-7 142,6-2 1,6-5-15,-2-5 0,-3-4 78,-1-9 1,-3 0 227,-2-10 0,-5 2-154,-4-10 1,-9 4 80,-4-4 0,-4 4-29,-1-5 1,-6 1-72,-3-5 0,-9 6 39,-5 3 1,-3 3 146,-1 2 1,-1 1-104,1 3 1,1 3 118,4 7 1,2-1 40,6 0 0,6 5 205,4 0 1,8 6 93,6-1 1,14-2-155,8 1 0,7-4 67,7 4 1,-2 1-71,6 4 0,0-5-39,5 1 1,-2-5-72,-3 4 0,-3-1-156,-6 1 1,-6 2-99,-3-6 0,-9 2 74,-5-3 0,-9-2 1,-4 3 0,-4 2 32,-1-2 0,-1 5 7,-4 0 0,2-2-28,-6 1 1,-5 2-92,-4 8 1,0-1 109,4 10 0,1-2-3,-1 11 1,0-5-68,1 5 0,0 0 62,4 4 0,-1-1-164,5-3 1,1 3 82,4-4 0,1 3-161,4-3 0,2-2-59,7-6 1,1-2-64,3-3 0,4-3 98,5-6 0,0-1-52,1-4 1,3-4 242,1-9 1,0 1-93,-4-6 0,-3 0 374,-2-4 1,-3-5 52,-6 0 0,2 0 204,-2 5 0,-2 6-110,-7 3 0,-4 2 882,4 3-842,-4 5 1,-2 2 502,-4 6-648,4 0 1,-10 6-44,6 3 1,1 8-194,4 1 1,0 5-6,0-5 0,0 6-133,0-1 1,1-3-71,4-2 1,-2-3-217,6-1 0,-6 0-40,2-1 140,2-5 0,-4-2-203,6-6 270,1 0 1,3-11-8,1-2 0,4-10 43,0 0 1,2-1 48,-2 1 1,-2-3 218,2 4 1,-3 2 283,-1 2 1,-2 2 79,-3 3 0,2 4 1160,-7 0-769,1 5 1,-1 0-302,1 8 0,1 4-74,-2 6 0,-2 1-169,2 3 0,-2 2-196,-2 3 1,2 1-63,2-6 1,-2 5-144,2-5 0,-2 0-91,-2-4 0,0 0-412,0-1 0,4-3-1091,1-1 683,-1-6 588,-4 3 0,5-12 120,-1-3 0,12-10 239,-3-3 0,6-4-62,-1-2 1,-2 1 108,7 0 1,-5 1 214,5 3 0,-6 3 516,1 7 0,-3 1 1027,-1 2-1240,0-2 1,-2 12-342,-3 0 0,-3 6-242,-6 8 1,0 4-482,0 1 0,0 3-27,0-3 1,0 5-687,0-1 0,0-2 445,0 2 850,0-7 0,12 22 0,3-1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2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110 295 7821,'6'-20'0,"-5"0"0,4-3 0,-4 4 2333,-1 5-995,0 0-777,0 1 0,-6 5-158,-3 4 0,-3 2-174,-2 2 0,1 2-151,-1 2 0,0 5-182,1 9 1,4-1 213,0 6 1,5 4 107,0 5 0,2 2-1033,2-3 1,2-2 176,3 3 1,2-3 15,7-2 1,-1-5 236,1-4 1,6-3-46,3-1 1,2-7 98,3-2 1,-5-5 149,-1-5 0,1-4 88,4-9 1,-1-8-115,-3-6 0,-3-6 45,-7 2 0,0-8 70,-4-2 0,1-5 119,-5 1 1,-1 4 301,-4 5 1,0 6 550,0 8 1,0 5 657,0 4-175,-6 9 0,5 9-793,-4 9 1,4 9-144,1 5 1,0 5-551,0 3 0,0 4 149,0 6 1,0 5-357,0 0 0,0-1-244,0-4 0,0 0-783,0 0 1,0-4 367,0-1 0,0-7-841,0-2 1830,0-6 0,-6-25 0,-2-5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2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0 124 7824,'0'-9'0,"0"0"0,2-1 637,2-3 1,1 1-141,8 2 1,0 3 20,9 2 1,6 2-228,4-6 1,6 5-61,-2-5 1,-1 5 25,1 0 0,-1 1 80,2-2 0,-10 4 136,-9-4-256,-2 4 1,-4 7 213,-3 3 1,-5 3-125,-8 2 0,1-1-129,-6 1 1,0 4-248,-5 1 0,0 0-380,1 0 1,-1-3 180,0 7 0,5-5-286,0 5 1,1-6-2007,-1 1 2560,-3-3 0,23-1 0,-2-1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2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82 7824,'0'-14'312,"0"-5"0,0 3 1280,0-2-561,0 9-551,-6 3 0,-2 6-282,-6 0 0,5 6 20,0 3 0,1 3-184,-1 2 0,-1 4 73,5 1 1,-4 0 109,4 0 1,1-4-387,4 3-989,0-3 1297,0-1-138,6-7 0,2-1 570,5-6-345,1-6 0,-2-1-6,-3-7 0,2-1-46,-7-3 0,1 3-226,-5-4 0,-5 4-115,1 1 1,-7 2-528,2 3 1,-3-1-629,-2 5-1017,1 0 538,-1 5 1801,6 0 0,33 25 0,13 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3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55 7824,'14'-6'0,"-1"-2"0,1-6 0,0 7 1406,-1 2 0,1-1 148,0 2-41,-1-1-1038,-5 5 1,-2 6-92,-6 3 1,0 3-187,0 2 0,-5 0-140,1-1 1,-5 1-65,4 0 1,-4-1-279,5 1 1,-6 0-589,6-1 0,-1-3-176,5-1 281,0-6 0,2 3 327,2-6 0,9-6 234,5-3 1,5-4 350,-5 0 0,6-1 490,-1 0 0,-3 2-154,-2 3 0,2-1 474,-2 5 1,0 0 599,-4 5 1,-5 0-786,0 0 0,-5 6-641,6 4 1,-7 6-538,1 3 0,-2 5-671,-2-1 1,0 2 1078,0 3 0,-25 36 0,-5 8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3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67 7821,'0'-14'502,"-5"1"629,1-1-152,-1 0 0,4 7-423,-4 2 1,4 14-110,-4 5 0,2 13-106,-1 1 1,0 7-236,-5-4 0,6 7 0,-1-1 0,1-2-174,-2 1 0,4-1-27,-4 2 0,-1-4-298,1-6 1,-4-1 83,5-3 1,-1-3-754,5-7 361,-6-5 439,5-2 0,-4-14 216,10-5 1,2-2-70,7-8 0,1 2 117,3-2 0,4-2 125,5 7 0,-4 0 299,-1 4 1,1 2 343,5 3 0,-3 3 100,-2 6-440,-3 0 1,-8 6-160,-3 3 0,-3 3-182,-6 2 1,-3 1-26,-6 3 1,-1-1-213,-13 6-1,0-6-378,-4 1 1,-1-3-719,1-1 0,1-2 685,3-3 1,4 2-445,5-7 1004,6 7 0,51-40 0,18-3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48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171 255 7790,'0'-22'1539,"0"1"1,0 21-976,0 10 0,-1 10-177,-4 13 1,-3 4-130,-6 6 0,0 4-115,-1 0 1,-1 6-104,-2-6 1,3 5-315,1-4 0,0 4-594,4-5 1,-1-1-1360,2-8 2227,2-3 0,14-32 0,1-6 0</inkml:trace>
  <inkml:trace contextRef="#ctx0" brushRef="#br0" timeOffset="184">185 298 7790,'15'-29'528,"-1"7"65,0 3 0,7 3-209,2 2 1,11 6 277,4 3 1,-4 4-248,0 1 1,-11 6-150,-4 4 0,-9 4-227,-5 5 1,-5-2 116,-5 7 0,-3-5-824,-6 5 0,-7-2 405,-3 1 1,2 3-1892,-1-7 2154,5 6 0,-15 10 0,3 9 0</inkml:trace>
  <inkml:trace contextRef="#ctx0" brushRef="#br0" timeOffset="758">456 611 7790,'20'-7'131,"1"4"31,3-6 1,3 4 109,-4-5 0,9 3 360,1-3 0,0-3-209,-4 4 0,-1-4-111,1-1 0,-2 0-84,-4 0 1,-2-5-15,-7 0 0,0-7-104,1 3 0,-3 0-40,-2 0 1,1-1-136,-6-4 0,-1 4 37,-4 0 1,0 7-359,0-2-78,-6 3 215,-2 2 70,-6 6 1,1 3 63,4 10 1,2 3 54,7 6 1,0 0 39,0 0 1,2 1-5,3-1 1,3 2 60,6 3 0,5-4 126,0 4 0,6-3 114,-1-1 1,3-1-88,1 0 0,-1 0-328,-3 0 1,-4-1 67,-5-3 0,-3 2-71,-2-2 1,-4-2 128,-6 1 0,0-4-104,0 4 1,-2-4-18,-2 5-228,2-7-127,-11 3 351,12-6 1,1 0 129,9 0 0,6 0-23,4 0 1,-2-6-2,7-4 0,-2-1 2,2 2 1,1-4 113,-6 4 1,5 1-53,-5-2 0,0 5 151,-5-4 1,0 6 5,0-2 1,-4-1-153,-1 1 0,-4 0 250,4 5-217,-5 7 1,2 0-113,-6 8 1,0-1 28,0 0 0,5 0-128,-1 1 0,3-6 148,-3 1 1,4-3 13,7 3 0,-1-4 160,0-6 0,0 0-67,1 0 1,-3-1 154,-2-4 0,1-5 15,-7-8 0,1 0-32,-5-6 1,-1 5-158,-4-4 0,2 4-175,-7-5 1,1 11-109,-5-1 1,-1 5-971,1-1-1334,0-3 1791,0 12 1,4-4-425,1 10 1124,5-4 0,30 31 0,13 0 0</inkml:trace>
  <inkml:trace contextRef="#ctx0" brushRef="#br0" timeOffset="1116">1879 70 7790,'5'-14'224,"0"-1"0,-1 1 785,-4 0-435,0 6 1,0 3 434,0 10 1,-1 3-526,-4 6 1,-3 7-210,-6 2 0,0 4-247,-1 2 1,-4-1 73,0 1 1,0-1-510,5 1 0,0-1 123,0 1 0,4-1-117,1 1 1,6-7-523,-2-3 164,3-4 0,4-2 123,3-3 1,4-6 255,10-8 0,3-4 301,7-7 1,4 1-35,0 0 1,0 0 434,-4 0 1,4 4-15,0 1 1,5 5 189,-5 0 1,1 2 29,-6 2 1,-6 2 442,-3 2 0,0 4-413,-5 7 0,-3 3-92,-11 1 1,-6 0-362,-3-4 0,-12 4 56,-7 0 0,-6-2-679,-4-7 0,-3 1-170,3-7 1,4 3-566,0-3 1,6-2 520,4 3 0,4-4 732,5-1 0,64-63 0,-16 24 0,-1-1 0</inkml:trace>
  <inkml:trace contextRef="#ctx0" brushRef="#br0" timeOffset="1284">2292 141 7790,'6'-14'0,"-4"4"0,3 1 1162,2 6 0,-3-4-495,5 7 1,-6 7-50,2 2 0,-5 5-149,-5 5 1,2 3 25,-6 7 0,4 1-223,-5 3 0,6-3-57,-6 3 1,2 2-1046,-1-2 0,-2 1-312,6-6 1,0-1-676,5-3 1817,0 3 0,19-18 0,5 4 0</inkml:trace>
  <inkml:trace contextRef="#ctx0" brushRef="#br0" timeOffset="1883">2633 426 7799,'7'-22'0,"1"-4"168,6 7 0,-5-4 250,1 4 1,-1-5 389,6 5 0,-3 0-391,-2 5 1,-4-1 365,-6 1-448,0 0 0,-2 6 91,-2 3 0,-1 4-138,-9 1 1,3 1-74,-8 4 0,3 5-238,2 9 0,-5-2-45,0 7 0,0-2-61,5 1 0,-1 4-308,1-3 1,5-2-562,-1 2 1,7-5 261,-2 5 0,4-7-270,1 2 1,3-3 207,6-2 0,2-6 798,13-3 0,0-4 0,4-1 0,2-6 0,3-4 0,-2-4 0,2-5 0,-5-3 0,-4-6 0,1-1 0,-6 1 0,5 1 206,-5 3 0,0 2 507,-5 3 0,-4 5 2126,-1 0-1408,-6-1-769,10 14 1,-12-4-229,4 10 1,-8-1-32,-2 11 1,-6-3-227,2 12 1,1-5 0,-2 5 0,2-2-98,-1 2 1,-2-2-169,6-3 0,-4-3-193,4 3 0,0-4 0,5 0-215,0-7 246,0-2 0,2-6 28,2 0 1,9-6 37,6-4 0,6-7-101,-1-2 1,-2-5 117,2 5 0,-2-6-85,2 1 0,1-1 121,-6 1 0,5-1-52,-5 6 0,-5 4 1272,-4 6-192,-7 6-310,3-4 0,-6 15-136,0 7 1,-6 5 183,-4 9 1,-1-6-338,2 1 1,-4-2-226,4 2 0,2 1-232,2-6 1,4 0 180,1-5 0,1-4-862,4-1 1,9-5 386,10 0 0,3-2-325,1-2 0,6-6 360,-1-4 0,6-3 422,-1-1 0,-3 5-46,-2-1 1,-3 7 184,-1-2 0,-2 4-1723,-3 1 1580,2 0 0,-3 12 0,5 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4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1 300 7831,'13'-6'0,"6"-2"0,-1-5 0,0-1 728,2 0 0,-1 1-227,4-1 0,-3 5 149,-6 0 1,-2 4 405,-3-4 96,-3 6-834,-6-3 1,-2 12-120,-2 3 1,-4 3-81,-5 2 0,4 4-150,-1 0 1,1 7 103,-4-2 0,5 1-92,4-1 0,2 2-693,2-2 1,0-1 316,0 0 1,0-5-226,0 1 0,6-4 218,3-5 0,5-3 63,4-6 0,3-1 190,7-4 1,1-9 213,2-8 0,0-6-77,5-4 1,-5-3 91,1-6 0,-4 2 0,0 2 1,-7-1-62,-3 7 1,-4-4 869,-5 7-409,-3-2 1,-6 19 908,0-2-1010,-6 8 0,3 5 7,-6 9 0,4 9-139,-4 5 0,6 5-59,-1 3 0,2 0-508,2 5 0,0-4 226,0 5 1,6-7-308,3 2 0,5-5-33,4-4 1,3-3-202,7-7 1,-1 0 227,0-4 0,1-5-50,-1-8 0,5-10 92,0-9 0,0-3 123,-5-1 0,-1-6 13,-3-4 1,-4-2 9,-5-2 1,-6-5 287,-4 1 0,-2 5 187,-2 8 1,-6 9 216,-3 5 1,-4 5 192,0 3 1,-1 6 798,0 8 1,2 10-737,3 9 1,-1 3-196,5 1 0,-1 2-991,1 3 0,4-2 343,-4 7 0,5-7-1525,5 2 0,-2-3 1639,6-2 0,18-6 0,10-1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4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0 165 8338,'8'-22'1141,"5"-2"-872,1 6 1,3 1-11,10 8 0,5-3-257,14 3 1,4-2-137,9 2 0,5-2 134,9 7 0,-14-1 0,6-1 0,7 2 0,-1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5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67 7821,'0'-13'269,"0"-1"0,-4 0 430,-1 1 1,-5 5-288,0 3 0,-2 5-92,-1 5 0,-6 9-305,1 8 1,-6 10 80,1 5 1,2 4-28,-2 4 1,6-2-67,-1 2 1,9 3-176,4-3 0,4-1 42,1-7 1,3-5-207,6-10 1,2-2 179,12-6 1,-2-7-24,2-2 0,4-10 194,0-4 0,1-8-70,3-1 0,3-6 205,-2 1 1,-5-7-51,-4-2 1,0-2-31,4 3 0,-1 0 8,-3-5 0,-4 7-11,-5 2 0,-5 1 336,0 8-164,-6-1-120,3 12 1,-7 2-36,-4 10 1,4 4-132,-4 9 1,2 2 64,-1 3 0,2 2-117,-2-2 1,2 6 114,2-2 0,0 4-100,0-8 0,0-4 40,0 0 0,6-4-108,3-2 1,-1 0 371,1-4-1,0-3-75,5-6 1,-2-6 225,-3-3 0,-1-8-104,-4-1 0,-2-5 27,2 5 0,-2-5-241,-2 5 1,-6-5-143,-3 5 1,-5 4-163,-4 5 0,1 1 156,-6-1 0,5 3-822,-5 6 1,2 0 377,-2 0 0,3 6-518,7 3 0,5 5 1058,4 4 0,63 28 0,17 11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6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83 7821,'14'-6'0,"0"-5"280,-1-2 0,1-4 444,0 8 1,-1 1-124,1-1 0,0 6 98,-1-1 1,-3 2 174,-1 2-598,-6 0 1,3 6-153,-6 3 1,0 8 92,0 1 1,-2 6-141,-2-1 0,-4 1-42,-6-1 0,5 2-139,0-7 0,6 5-98,-1-5 0,-2 2-213,1-2 0,0-8-128,5 4 187,0-3 1,7-4 81,2-2 1,4-10 80,6-4 0,-3-3 172,7-2 1,-5-5-9,5-4 1,-6 2 203,1-2 1,2 6 242,-2-1 21,0-3 1,-4 5-152,-1-2 0,-3 5 487,-1 3-465,-6 4 0,4 6-62,-2 0 0,-4 2 28,4 2 1,-4 9-133,-1 5 1,0 6-26,0-1 1,0 3-154,0 1 1,0-4-226,0 0 0,0-7-170,0 3 0,7-1 226,2-5 0,-2 3-139,2-12 0,5 1 34,4-5 1,5-6 24,-5-3 0,7-5 153,-3-4 0,4-2 167,2-3 1,-6-3-86,1 4 0,-6 2 148,1 2 0,-4 2 250,-5 3 562,3 5-416,-11 2 0,4 6-135,-10 0 0,2 8 7,-6 5 1,0 5-295,-4 5 0,3 3-371,1-3 0,5 1-136,-5-1 0,6 1-483,-2-6 0,4 2 353,1-2 1,6-4-255,3 0 1,3-2-246,2-7 0,7-1 514,6-4 1,2-6 122,7-3 1,-5-9 424,1-5 0,-3 2 0,-2-2 0,0 2 81,1-2 0,-9 3 78,-5 6 0,-5 2 815,-4 3 1429,-4 3-1417,-1 18 0,-7 3-410,-7 13 0,-4 4-56,-1-1 0,1 6-207,5-5 0,-1 6-157,0-2 0,2 2-154,3-1 1,-2-4-270,7-6 1,-1 1-542,5-1-1191,0 0-551,0-5 1848,0-9 1,0-13 149,0-9 0,0-9 222,0-5 1,0-3 329,0-1 0,0-6 0,0-4 0,0-4 0,0-4 0,2 1 131,2-6 0,4 5 191,6 0 0,5 4 1012,4 4 1,3 6-536,1 8 0,1 0-70,-1 9 0,0 4-150,1 10 1,-7 1 51,-3 4 0,-7 7-229,-2 6 0,-6 6-139,1-1 1,-8-2-238,-5 2 1,-8 0-240,-1 4 0,0-4-980,4 0 1,0-5 607,1 5 1,4-6-1058,-1 1 0,7-3 647,-1-1 1,2-5 994,2 0 0,85-55 0,-32 19 0,1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6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0 368 7821,'23'-15'-303,"0"-3"1,-5 3 120,5-3 1,-6 2 2360,1 3-455,-3-1-57,-7 0-768,-2 7-444,-6 1 1,0 7-140,0 4 0,-2 2 55,-2 7 1,1 1-215,-7 3 1,6 2 59,-5 3 1,6 3-392,-2-3 1,4-2-48,1 2 1,0-7-268,0 3 0,0 0 132,0 0 0,1-3-231,4-7 1,2 2 230,7-6 0,0-1-56,-1-4 0,1-1 14,0-4 0,4-4 165,0-9 1,0-2 6,-4-3 1,0-3 111,-1 4 1,0 0 173,-4-1 0,3 2-45,-3-2 1,-1 5 346,1 9 25,-6-3-39,3 10 1,-6-1 10,0 13 1,0-1-100,0 9 1,-2 2-135,-2-2 0,2 5-132,-2-5 1,2 0-258,2-4 0,2 2 3,2-2 1,5 1-214,9-10 1,4-1-56,5-4 1,0-1 144,1-4 0,4-4-9,0-9 1,4-3 91,-4-7 0,0-5-37,-5-3 0,-1-5 87,-3-5 1,-4 3 249,-5-2 0,-2-1 173,-3 5 1,-3 5 519,-6 13-55,0 9 0,-1 10 854,-4 8 0,-2 5-363,-7 10 0,0 7-561,1 5 1,-1 7-469,0-1 1,5 1-109,0-2 1,6 2-166,-1-6 1,-2 5-238,1-6 1,0 1-687,5-4 1,2-7 1095,3-3 0,14-21 0,10-6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7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7821,'0'-9'0,"0"0"195,0 0 1,4-5 93,1 1 0,7 5 252,2 4 1,1-3-185,8 3 1,-1-2 46,6 1 1,5 2 85,4-6 0,2 6-132,2-1 0,0-3 204,0 3 0,-6-1-173,-3 5 1,-5 2 104,-4 2 0,-5 4-89,-9 6 1,-2-1-61,-7 1 0,-2 1-323,-3 3 1,-2-2-245,-7 2 0,1 2 67,-1-2 1,2 0-190,3-4 1,-4-1-1561,4 1 1,2 0 128,-2-1 1775,6 1 0,3-37 0,7-9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7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96 7821,'0'8'453,"0"4"0,0-9-322,0 6 0,0-5 59,0 6 1,6-7-34,3 1 1,-2 2 1,2-1 0,1-1-34,3-4 1,1 0-4,0 0 1,4 0-105,0 0 1,0 0 110,-4 0 1,4-1 6,0-4 0,-4-2 47,-5-7 0,-4-1-3,4-3 0,-6 2-9,1-2 0,-2 3 355,-2 1-501,-6 1 1,-2 1 95,-5 2 1,3 4-617,1 6 0,0 0 281,-4 0 1,-1 6-609,0 4 0,5 3 3,0 5 1,6-1 818,-2 6 0,22 24 0,6 11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7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7821,'6'-14'0,"3"1"0,2-1 685,-2 0 1046,3 7-1314,-4 1 0,4 7-32,-3 4 0,-3-2 152,-6 6 1,0 2-128,0 7 0,0-3-276,0 3 0,-2-3-142,-2-1 0,2 0-281,-2-1 0,2 1 42,2 0 0,0-5-966,0 0 77,0-6 761,0 3 0,6-7 64,4-4 0,2-3-27,1-5 1,6-2 587,-1-4 1,5 4 43,-5-3 1,0 4 227,-4 5 1,2-3-203,-2 3 0,3 3 537,-8 1-434,-3 4-274,0 1 0,-6 6-595,0 3 0,0 3 246,0 2 0,0-1-830,0 1 372,6 0 0,2-1-396,5 1 0,3-6 1054,2-4 0,27-2 0,13-2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8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124 452 7821,'18'-19'-265,"0"1"1,2-5 332,-2 5 0,-7-1 1141,2 0-196,-2 4-436,-3-5 1,-7 11-48,-5 0 1,-7 6-150,2-1 0,-8 4 6,-1 4 0,-2 4-68,2 5 1,1 6-275,-5-1 0,5 5-52,-1-5 1,4 6-152,5-1 1,-3-3 82,3-2 1,1 2-157,-1-2 0,6 0-1101,-2-4 933,4-1 0,7 0-196,3-4 1,5-3 185,4-6 1,3-6 83,6-3 0,1-5 187,-1-4 1,-4 1 122,0-6 0,-5 2 22,5-2 0,-8-3 225,-1 4 0,-2 2 30,-8 2 1,5 2-34,-4 3 232,-1 5 1,-5 2-34,-4 6 0,2 6 102,-6 3 1,0 5-255,-5 4 0,1 3-233,-1 7 1,2-6-51,3 1 1,3-5-317,6 5 0,-5-6-225,1 1 0,1-3 290,7-1 0,-1-6-30,6-4 1,5 2-5,4-1 1,7-2 6,-3-8 1,4-2 127,1-7 0,5-1 248,0-3 1,0-4-76,-4-5 0,-1 0 93,0-1 1,-4-5-51,0-3 0,-2-4 27,2-1 0,-3-5 130,-7 1 0,1 1-42,0 7 1,-7 5 1819,-2 10-653,-4 8-832,-1 8 0,-6 14-283,-3 5 1,-5 8-161,-4 11 1,1 3 59,-5 6 0,0 0-136,0 0 0,2-1-488,6-4 0,1 2 266,-1-6 0,2 5-159,3-6 0,3 1 14,6-4 0,6-7-82,3-3 1,4-4 117,6-5 0,2-3-74,6-6 0,2-1 280,3-4 0,-2-9-51,7-8 1,-2-4 319,1-2 1,-1-4-7,-3 1 1,1-12 94,4 2 0,-4-5-71,-5 1 1,-6 2 55,1-2 0,-6 2 40,1 2 1,-4 11 479,-5 3 235,-3 8-274,-6 6-319,-6 7 1,-2 12-153,-5 3 0,-6 9-39,1 5 1,-5 9-87,5 4 0,0-1-185,4 2 0,-2-3 76,2 3 0,-3 1-58,8-6 1,3 0-194,1-5 0,4 0 125,1 1 0,1-7-58,4-3 1,7-9 50,6-4 0,2 1 90,-2-1 0,2-5 51,3-5 0,3-10 20,-4 1 1,3-4 21,-2 0 1,1-2 145,-6-3 0,0-3-64,-4 4 0,-2-3-56,-3 2 448,3 4-97,-10 5-302,4 0 0,-11 8 73,1 6 0,-7 6 126,2 8 0,-2 1-222,2 3 0,-3 2-195,3 3 0,3 1-489,1-6 0,4 5 331,1-5 1,0 1-184,0-6 0,6-4-11,3 1 0,9-7-119,5 1 0,3-2 171,1-2 1,1-8-6,-1-6 0,-4 1 372,0-5 1,-8 2 573,-2 3 718,-5-1 243,-8 6 0,-6 4-199,-3 8 0,-14 10-642,-4 9 0,-10 9-280,1 4 1,-4 5-629,-1 5 1,0 2-591,0 7 1,6 0 845,3-1 0,22 13 0,5 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9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124 329 7779,'1'-14'0,"4"0"0,-4 1 436,4-1 0,1 0 638,-2 1 1,2-6-476,-1 1 1,-4 0 56,4 4 0,3 1-198,1-1 0,-2-4-11,2 0 0,-1-2 55,1 2-50,3 2-364,-4-9 72,-1 9-145,0 3 0,-15 7 55,-6 6 1,-2 3-196,-12 6 0,4 1 70,-8 13 1,3 0 93,2 4 0,6 5-213,2 0 0,6 5 71,4-6 1,3 7-192,6-1 1,6-4-196,3-1 1,10-3-401,9-2 0,7-7 157,10-6 0,2-2-242,3-8 0,4 0 379,-4-9 0,-3-4-94,-2-9 1,-8-2 688,-5-3 0,-9-7 0,-5 2 0,-5-4 0,-3 1 0,-4 2 0,-6-3 0,0 3 0,0 2 0,0 1 317,0 3 884,0 3-345,0 13 0,6 1 491,3 6 0,-2 6-594,3 3 1,-1 9-333,4 5 0,-4 3-672,1 1 0,-3 5 16,2 0 1,2 0-106,-7-5 0,7-1-203,-2-3 0,2-4-744,-2-5 0,3-5 444,-3 0 0,3-6-533,2 2 1376,0-10 0,11-63 0,4-22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05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1 640 7845,'0'-10'1,"0"1"-38,6-1 1,2-2 70,6 2 0,0-2 297,1 2 1,5-4 17,4-5 0,-2-3-138,2-7 0,-1-1 109,6-3 1,-5-3-83,-1-7 0,-4-6-173,5-3 1,-7 3 84,2 1 0,-8 6 18,-1 4 1,-7 9 134,2 10-159,-4 10 0,-2 4-71,-4 10 0,-3 9-18,-6 10 1,-5 4 114,0 5 1,0 4-214,5 5 1,0 6-220,-1-1 0,7 1-131,4-6 0,1 6-404,-2-1 1,3 1 134,-3-6 0,5 0-1142,5-5 1804,3 5 0,44-31 0,10 0 0</inkml:trace>
  <inkml:trace contextRef="#ctx0" brushRef="#br0" timeOffset="616">598 640 7845,'15'-21'-79,"-3"4"-39,-2-7 0,1 5 392,-6-5 0,4 2 438,-4-1 1,0 0-257,-5 4 1,0 4-128,0-4 0,-2 4 12,-3 6 1,2 3-138,-6 6 1,-1 0-153,-4 0 1,0 1 128,-1 4 1,-4 3 0,0 6 0,-1 5-76,1 0 1,3 6-205,-3-1 1,5-2-84,4 2 1,-1 0 94,7 4 0,-1-1-411,5-3 0,0-4 112,0-5 1,1-1-55,4 0 1,3-6 145,6-3 0,1-4 56,-1-1 0,2-6 85,3-4 1,-4-4 164,4-5 0,-3 2-29,-2-7 1,1 0-44,-1-4 1,-2 1 70,-2 3 0,1 2 57,-6 3 0,4 3 80,-4-3 1,1 10 68,-1 4 236,-3 4-21,4 1 1,-6 7-171,0 8 0,0-1-11,0 5 0,0 3-85,0 2 0,2-2-332,2 2 1,3-7 22,2 2 1,9-2 35,-4 2 0,5-8 23,0 4 0,1-6-140,4 1 0,3-4 28,-3-6 1,-2 0 104,1 0 1,-5-6 294,1-4 0,-3-4-63,-2-5 0,0 2 56,0-7 1,-6 5-14,-3-5 1,1 0-79,-1-4 1,0 1-94,-5 3 0,-7-1 93,-2 6 1,-2 5-2,1 4 1,-2 2 19,2-1 218,-2 3-267,-3 6 0,8 1-84,2 4 0,3 3 103,2 6 0,2 0-3,3 1 1,2-1 72,8 0 1,-1 0 139,0 1 0,0 3-68,1 1 0,-3 0-112,-2-4 0,1-1-238,-6 0 1,4 0 114,-4 1 0,0-1-431,-5 0 0,4 0-91,1 1 1,0-1-1213,-5 0 1103,0 0 0,1-1-1250,4-4 1246,3 4 0,6-11 632,0 2 0,39-21 0,8-7 0</inkml:trace>
  <inkml:trace contextRef="#ctx0" brushRef="#br0" timeOffset="1140">1467 654 7845,'14'-6'0,"0"-4"0,0-2 196,0-3 0,-1 1 24,-3 0 0,1 0 102,-7-1 0,6-4-68,-5 0 0,4 1 715,-4 3-478,0 1 0,-5 0 509,0 0-352,0-1-111,0 7-497,-7 2 1,-1 6 119,-6 0 0,0 0-477,0 0 1,4 6 232,1 4 1,-1 3-398,-4 1 1,0 0-175,0 0 1,4 1-416,1-1 1,5 0 328,0 0 1,2 0-3,2 1 0,0-6 743,0 1 0,0-1 0,0 5 0,2-4 47,2-1 0,0 2-102,5 8 0,-1-1 728,1 5 1,3-4-215,-8 5 1,1 5-7,-5 4 1,0 5-45,0-5 0,-6 2 19,-4-2 0,-9-3-323,-5 3 0,-4-3 3,-5-1 0,3-7-398,-3-3 0,3-8 165,1-2 0,7-5-338,3 0 1,9-8 222,6-6 1,4-9 31,4-5 1,11-2-178,8-3 1,11 1-376,4-1 0,-2 1 522,2-1 0,0 1 238,5-1 0,-6 1-45,1-1 1,2-4-40,7 0 1,-2-5 323,2 5 1,-3 0 82,-1 4 1,-5-1 157,0-3 1,-6 8-85,1-4 0,-9 5 218,-5 1 0,-5-3-18,-5 7 0,-2 0-157,-7 5 1,-2 5 175,-3-1 0,2 7-184,-6-2 0,1 5-16,-2 5 0,-2 3-203,2 6 1,-1 2-40,2 3 1,-3-2-263,8 7 1,-1-5-385,5 5 1,0-5-143,0 4 0,6-4-1852,4 5 2466,9-6 0,60 2 0,-29-13 0,-1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9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342 108 7819,'0'-18'-291,"-2"-2"478,-2-1 1,-4 6 527,-5 1 0,-6 2-111,1 8 0,-11 0 109,2 9 0,-3 9-270,2 8 1,2 0-170,4 1 0,-3 4-302,7 5 1,-3 1-341,7-1 1,-2-3-421,6 3 1,4 1 618,2-1 169,2 0 0,39 1 0,8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09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 7819,'-7'2'1265,"2"2"0,-2 10-664,-2 9 0,1 8-91,-1 6 0,-2 7 65,-7 1 0,1 7-346,-5-2 0,5 2-281,-1-2 1,2-3-1099,3-6 0,5-6 673,4-3 0,2-5-1133,2-4 1610,0-9 0,18-26 0,5-11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10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7819,'14'-13'0,"1"1"384,3 2 0,-1 0 547,6 5 1,0 1 130,4 4 0,0 1-497,1 4 1,-7 2-115,-3 7 0,-9 0-374,-4-1 0,-4 6-440,-1-1 1,-7 0-135,-7-4 1,-4 4-526,-5 0 0,-6 0 507,7-4 1,-7-2-822,6-3 1336,-3 3 0,-1-10 0,-1 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10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1 164 7819,'15'0'0,"3"0"0,2 0 543,3 0 1,6-4-137,-7-1 0,7-1 315,-6 2 0,3 1-272,1-7 0,1 3-41,-1-2 0,-4-3-144,-1 2 1,-5 3-209,1-2 0,-4 0 65,-5-5 1,2 5 53,-7 0 0,-1 6-13,-7-2 0,-4-1-29,-5 2 0,-1-1-252,0 5 1,-4 2-34,0 2 0,0 4-6,4 5 1,-3 1-25,3 0 1,-2 1-172,7 3 0,-2-1-78,2 6 1,1-7-323,4 3 0,2-4 253,-2-2 1,4 1-38,4 0 1,4-2 130,6-3 1,4-3 136,0-6 0,6 0 131,-1 0 0,3-6 38,1-3 1,1-5 177,-1-4 1,0 1 12,1-6 0,-1 2 352,0-2 0,-4-1 565,0 6 0,-7 0-457,3 4 1,-4 6 385,-1 4 0,-5 2-376,0 2 1,-6 2-178,1 2 1,-2 6-124,-2 8 1,0-3-34,0 3 0,-2 2-173,-2-2 1,-2 5-202,-3-5 0,1 0-519,4-4 0,2-5 358,-3 0 0,4-4-1139,1 4 975,0-6 0,11 2 148,2-10 0,8-3 72,-2-5 0,5-2 196,-1-4 1,3 4 131,1-3 1,-1 3 453,-3 1 1,-4 2 417,-5 3 1,0 3 117,-1 6-500,-5 0 1,-2 1-368,-6 4 0,-2 2-374,-2 7 1,1 4 20,-6 0 1,4 1-222,-4-6 0,6 6-303,-2-1 0,4 0-853,1-4 1,1-2 263,4-3 0,3 2 668,5-7 1,2 1 596,4-5 0,0 0 0,4 0 0,2-2 0,-7-2 0,5-5 0,-5-10 0,0 3-27,-4-7 0,4 0 342,0-4 1,-4-1 511,-5 1 0,-5 0-56,6-1 1,-7 3-252,1 2 1,-1 8 925,2 5-570,-4 7-266,11-3 1,-4 12-80,6 4 1,4 8 77,0 5 1,5 1-149,-5-1 0,0 2 39,-4-2 0,0 2-326,-1-3 0,-5 3 43,-3-7 0,-5 5-413,-5-5 1,-4-5-165,-9-3 0,-10-3-415,-8 2 0,-4-3-31,-1-6 1,2 0-528,2 0 1,6 0-151,8 0 729,3 0 1,12-6 36,4-3 0,11-4 279,12-6 1,3 4 235,15-3 1,4-2-16,4 2 0,6-2 213,-6 2 1,2 3 136,-1-3 1,-4 2 149,4 3 0,-4-1 223,-1 0 1,-6 2 1888,-3 3-526,-9 3-720,-3 6 1,-13 2-423,-2 2 1,-5 4-308,-5 5 1,2 1-240,-6 0 1,0 1-215,-5 3 0,1-1-312,-1 6 1,0-2-213,1 2 0,4-2-759,0-3 1,4-3 302,-4 4 1013,6 2 0,-3-12 0,6 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11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14 122 7819,'0'-25'464,"0"2"0,0 3 1,0 6 890,0 1-1086,6-1-740,-5 6 1,5 4 470,-6 8 0,-12 40 0,-3 16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11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8092,'6'-8'1723,"-5"2"1,6 12-1289,-7 3 1,0 3-173,0 2 1,0 4-72,0 0 1,0 5 24,0-4 1,0 0-189,0-1 1,0-7 55,0 3 1,0-4-46,0 4 0,0-5-63,0 0 1,1-6 68,4 2 0,-4-5-223,4-5 1,2-2-366,2-7 1,4-1-210,0-3 0,5 1-176,1-6 1,3 5 926,-3-5 0,35-6 0,6-6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11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81 7821,'9'0'0,"0"0"0,0-5-235,5 1 1,-1-1 343,1 5 1,0-5 546,-1 1 1,1-5-209,0 4 1,-1-4-19,1 5 0,-5-6-15,0 6 0,-6-2 720,2 1-536,-4 4 1,-7-4-211,-3 10 0,-8 2 146,-1 7 0,-2 4-112,2 0 1,3 2-170,-3-2 0,4-1-116,5 6 0,-2-6-118,7 1 0,-1-3-148,5-1 1,2-1-393,2 1 0,5-2-907,10-3 1,3-3 136,10-6 1290,9 0 0,13-10 0,8-4 0,7-1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16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561 465 7891,'-14'0'0,"-4"-2"57,0-2 1,-5 2 120,5-2 1,-5 2 189,5 2 1,-7 0-71,3 0 0,0 0-110,0 0 1,3 0-23,-3 0 0,0-4-117,0-1 1,2-5-61,6 0 0,1-2-174,-1-1 1,2-7 161,3-3 1,1-3-77,3-1 0,4-5 227,-4 0 0,4-4-74,1 4 0,0 5 81,0 4-82,0 12 179,0-1 1,-6 20-102,-3 5 0,-4 13-208,0 10 0,-5 4 155,-1 1 0,1 0-26,4 0 0,5 0-81,0 0 0,2 0 57,-2 0 0,2-6-96,7-3 1,0-9 64,0-5 1,7-9 20,2-4 0,9-7-8,5-7 1,7-8-19,2-15 0,6-3-61,-2-6 0,2 0-133,-1 0 0,-2 0-477,-3 0 1,-2 2 256,6 2 0,-5 9-1086,1 5 1508,-3 6 0,34 9 0,10 10 0</inkml:trace>
  <inkml:trace contextRef="#ctx0" brushRef="#br0" timeOffset="534">957 547 7970,'2'-18'0,"2"0"0,-1-1 514,7 6 0,0-1-78,8 0 0,-1-5-93,6-4 1,0 2-55,4-2 0,0-2 112,1-6 1,-6 2-262,1-3 1,-6 0-139,1 5 0,-9-4 3,-4 8 0,1 4 140,-2 0 0,0 10-438,-9 5 0,-3-2 189,-5 1 0,-1 1-260,0 4 0,1 0 89,-1 0 1,0 4 65,1 1 0,-1 4 195,0-5 1,5 7 151,0-2 1,5-1 18,-6 1 1,7 0-100,-1 5 1,2-5 49,2 0 0,2 0-41,2 5 0,4-1 66,6 1 0,-1 0 1,1-1 1,4-4-3,0 1 1,7-1-43,-2 4 1,-2-1 3,2-2 0,-5 2-209,5-3 1,-7-2 28,3 3 105,-4-1 0,-8 4 14,-2 1 1,-4 0 27,-1-1 0,-6 1-87,-3 0 0,-9-1 7,-5 1 0,-1 4-15,1 0 0,3 1 9,7-6 0,1 1-956,2 0 703,4-1 1,12-5-335,4-3 1,9-4 194,9-1 0,0-6-300,9-3 1,-5-3 716,4-2 0,13-12 0,7-3 0</inkml:trace>
  <inkml:trace contextRef="#ctx0" brushRef="#br0" timeOffset="1125">1736 397 7970,'-13'0'0,"-1"-5"667,0 1-2,7-1-307,1 5 1,7-2-172,4-2-245,2 2 1,7-8 87,0 5 1,-1-4 79,1 5 0,-2-7-142,-3 2 1,2 1 126,-6-1-85,5 0 0,-8 0-2,2 0-19,-2 6 46,-8-3 0,-2 6-2,-6 0 1,-4 7 85,0 7 1,0 1-71,4 8 0,2 0-49,3 4 1,-2-1-3,7-3 1,-1 2-109,5-2 1,6-2 48,3 2 1,5-8-154,4-1 0,3-2 74,7-7 1,4-1 23,0-4 1,6-1 195,-2-4 0,4-4-149,1-9 1,-2-2 272,-3-3 1,4-2-72,-4 2 1,-2-6 61,-2 2 0,-5-4 178,-4 8 0,-5-1 125,-9 1 0,2-1-178,-7 6 0,-1 1 51,-7 8 1,-5-2-249,-9 7 1,1-1-274,-6 5 1,5 2-121,-5 2 0,0 4 192,-4 6 0,-3-1-69,2 1 1,-2 4 23,7 0 1,3 1-219,2-6 0,4 6-91,5-1 0,3 0-163,6-4 1,2-1 177,2 1 1,5 0-110,10-1 1,0 1 539,4 0 1,1-4-105,-5 4 0,-3-2 577,-7 11 1,2-5-318,-6 5 1,-1 0 233,-4 4 1,-1 0-4,-4 1 0,-2-1 95,-7 0 0,0 1-237,1-1 0,-1 0-267,0 1 0,5-7-926,0-3 1,6-3 160,-2-1 773,4 0 0,31-37 0,8-9 0</inkml:trace>
  <inkml:trace contextRef="#ctx0" brushRef="#br0" timeOffset="1659">2461 328 7970,'6'-19'0,"-4"-1"282,2-3 0,2 3 453,-1 7 1,-1 4 185,-4-1-94,0 7-437,0-3-157,0 18 0,0-1 69,0 12 0,-4 0-69,-1 4 0,-4 0-111,5 1 0,-6 4-38,6-1 1,-2 0-128,1-8 1,4 1-59,-4-6 1,4 5-145,1-5 1,0 0-21,0-4 0,6-6 68,3-4 1,8-2-341,1-2 1,8-8 112,1-6 0,0-5-31,5-9 0,2 0 209,-3-4 0,-3 3 213,-5-3 0,-7 3-48,2 2 0,-2-1 247,-3 1 1,-5 6 835,-4 2-409,-2 4-29,-2 2-382,0 5 1,-5 3-76,1 10 0,-5 4 91,4 9 1,-4-1-26,5 6 1,-6 0-107,6 4 1,-1-1-142,5-3 1,0 2-227,0-2 1,0-2 155,0 2 1,2-6-361,2 1 0,4-9 170,6-4 1,1-4-12,3-1 0,3-3-17,7-6 0,-1-1-45,0-13 1,-4-2 110,0-6 0,-2 2 160,2-3 1,-5 3 338,-9 2 1,2 1-171,-6 3 1,-1 3 819,-4 7 0,-1 5-438,-4 3 0,2 4 241,-6 1 0,4 6-200,-4 3 0,2 5-42,-3 4 1,4-3-385,6 3 0,-4 2-402,-1-2 0,1 1-740,4-6 0,0 1 1112,0 0 0,24-25 0,6-6 0</inkml:trace>
  <inkml:trace contextRef="#ctx0" brushRef="#br0" timeOffset="1792">3090 110 7970,'0'-14'0,"0"-4"557,0-1 0,0 1-234,0 5 0,1 5-237,4 3 25,2 4 0,7 1-184,0 0 1,-5 11 72,0 2 0,-6 77 0,0-38 0,0 1 0</inkml:trace>
  <inkml:trace contextRef="#ctx0" brushRef="#br0" timeOffset="2251">3144 520 7970,'14'-2'0,"0"-2"0,-1-4 31,1-6 0,0 1 122,-1-1 0,1 0 488,0 1 0,-1-3-109,1-2 1,0 2 21,-1-7 1,-3 5-238,-1-5 0,-6 0-65,1-4 0,-2 1-272,-2 3 1,0-1 45,0 6 0,0-1 40,0 6 1,-2 0 55,-2 4 0,1 3-254,-6 6 0,4 0 34,-4 0 1,1 6-1,-1 3 0,-1-1 42,5 1 0,0 0 27,5 5 1,2 0 10,3-1 0,2-4 51,7 1 0,6-3-48,2 2 0,0 2 16,0-7 0,0 6-5,0-6 0,-2 7-64,-6-2 1,-1-2-9,1 3 0,-5-3 77,0 2 1,-4 3-5,4-2 0,-6 2 18,2 1 1,-4-4-29,-1 1 1,2-1-155,2 4 1,-1-4 23,6 1 0,-4-7 40,4 1 0,0-2-3,5-2 1,4-2-165,0-2 1,7-6 231,-3-8 1,3-3 122,-3-6 0,3-1 40,-7 1 1,-1 4-96,-8 0 1,3 7 657,-3-3 0,-3 9-197,-1 1 0,-5 6-17,-5-2 0,-2 10-128,-7 4 1,5 3-82,0 2 0,1 1-862,-1 3 0,3 2 393,6 3 0,3 1-2518,6-6 2722,6 6 0,41-11 0,19-4 0,3 4 0,0 1 0</inkml:trace>
  <inkml:trace contextRef="#ctx0" brushRef="#br0" timeOffset="3635">4675 219 7970,'6'-21'0,"-3"6"206,7 5 0,-6 3 338,5-2 0,0-2 249,5 7-362,0-1 0,-1 5-89,1 0 0,0 1-109,-1 4 0,-3 3-197,-1 5 1,-5 1 130,5 0 1,-6 1-56,2 3 1,-4-3 10,-1 3 1,0-2-239,0-3 0,0 1-31,0 0-228,0-1-77,0 1 197,0-6 3,0-2 0,2-8 2,2-2 0,4-9 63,6-5 0,5-5 124,4 5 1,-1-5 0,0 5 1,1 0 73,4 4 1,-5 1 476,-4-1 29,3 6 1,-6 2 44,4 6-103,-10 0 1,1 6-136,-5 3 1,-1 5 20,-4 4 1,0-2-395,0 2 0,0-3-982,0-1 864,0 5 1,-1-3-325,-4 2-401,4-9 593,-5-3 0,12-6 0,3 0 1,3-8 101,2-5 1,4-2 149,0-8 0,7 1 29,-3 0 0,3-3 121,-3 7 0,4-5-50,-3 5 1,-2 1 126,2 8 1,-6-1 231,1 5-339,-3 1 0,-3 10 274,-3 3 1,-2 3-60,-7 2 1,-2 5-85,-3 4 1,2-2-215,-6 2 0,6 0-223,-1 4 1,2-4 51,2 0 1,0-6-254,0 1 0,0-3 163,0-1 0,11-7-2,2-2 0,10-4-38,0-1 0,3-1-18,1-4 1,5-4 366,0-9 0,0 1-38,-5-6 1,1-1 170,-1-8 0,-1 3 7,-3-3 0,-4 4 79,-5 0 1,-5 7 324,0 3 359,-6-3-288,3 5-91,-6 3-516,0 7 0,0 12 54,0 3 1,-4 4-209,-1 6 0,-5 2 36,0 6 0,3-4-207,-2 0 0,4 0 43,-4 4 0,6-1-135,-2-3 0,4 1 53,1-6 0,0 0-191,0-4 462,0 0 1,6-2-35,3-3 0,5-5 181,4-8 0,-1 1-139,5-6 1,-5-5 115,1-4 1,-2-6-13,-3 1 0,-4-3 128,1-1 1,-7-1-13,1 1 0,-2 0-100,-2-1 0,-6-2-38,-4 3 0,-2-2-37,-1 10 1,-1 1 7,0 5 0,-4 0 6,0 4 1,0 3-42,4 6 1,5 6 96,0 3 1,1 5 162,-1 4 1,3 4-80,6 5 1,0 0-71,0 1 0,0 4-111,0-1 1,1 1 83,4-4 0,3-6-197,5 1 0,1-2 8,0 2 0,4-3 13,0-6 0,6-2 27,-1-3 1,3-3-157,1-6 1,2 0 182,3 0 0,-3-6-12,3-3 0,-5-3 353,-4-2 0,1-6 31,-6-3 0,1 2 12,-6-2 0,6 1-188,-1-6 1,-5 1-151,-3 0 1,-3 4 64,2 0 0,-3 2-211,-6-2-8,0 3 0,0 7 12,0-1 0,-6 6-42,-3 4 1,-3 2 52,-2 2 0,1 0 196,-1 0 0,0 2-22,1 2 0,-1-1-10,0 6 0,5 1-32,0 3 1,6-4 3,-1 1 89,2-1 1,4 3-77,2-3 0,4 2 306,5-7 0,7 5 73,3-4 1,3 4 70,1-5 0,6 2-163,4-1 1,1-2 56,-2 6 1,2-4-218,-6 4 0,-1-5-340,-9 6 0,-3-6-643,-10 5 448,-3 0 245,-6 11 0,-2 0 74,-2 3 1,1-4 26,-6-5 0,4-2-62,-4-3 1,6 3 59,-2-2 0,5-4-56,5-2 0,7-2-159,6-2 0,8 0-57,1 0 1,1-8 77,4-6 1,-1-1 39,-3-8 0,1 2 115,-11-2 0,-1 2 365,-8 3-482,3 3 88,-11-5 1,4 12 3516,-10 4-1296,4 2-1237,-11 2 0,10 6-361,-2 3 1,13 4-1706,4 0 0,12 1 712,2 0 0,11-1 289,8 1 206,11-6 0,14-10 0,12-2 0,12-4 0,0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24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833 300 7991,'-6'-12'204,"-3"2"0,-3 4 358,-2 6 1,-5 3-183,-4 7 0,-3 9-106,-1 13 1,-7 11-17,-2-2 0,-2 13 1,1 1 1,10 3-90,9-4 1,9 1 72,4 0 1,5 3-440,5-4 1,8-8-57,10-14 0,9-11-302,4-7 0,2-7 550,-1-7 1,-4-12 359,-5-6 0,-3-11 271,-2-3 1,-3 0-284,-6 5 0,-7-1-93,-2 1 1,-11 6-86,-8 3 0,-6 4-199,-7 5 1,0 3-23,-1 6 0,-4 0-560,0 0 1,1 6-47,3 3 1,7 3-1583,3 2 2243,3-1 0,74 1 0,18 0 0</inkml:trace>
  <inkml:trace contextRef="#ctx0" brushRef="#br0" timeOffset="317">724 13 8030,'-33'-6'0,"-2"4"0,-6-3 0,0 7 812,0 7 1,-7 14-258,-2 18 1,-9 12-270,-5 11 1,33-26-1,0 3-379,-1 1 1,0 2-1,4 4 1,0 0 260,0 0 1,1 0 0,7 1 0,4 1-100,-7 41 1,13 1-213,5-1 1,11 1 32,8-10 0,15-6-266,16-17 1,17-15-640,20-21 0,11-14 717,-43-14 1,0-4 0,3-1 0,-1-4 116,-2-8 0,0-2 0,3 0 0,-1-2 77,-2-3 1,0-1-1,3-1 1,-1 0 528,-1-3 0,-2-1 0,-4 1 1,-1 0-158,-5 0 0,-1-1 0,26-37 778,-10-1 0,-13-5-469,-13 5 1,-15-4-588,-13 4 1,-13-5 135,-15 6 1,-11 6-76,-11 12 0,-3 17-316,-2 14 0,0 13 265,1 5 0,-1 8 0,0 2 0,1-1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20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104 116 7944,'0'-13'29,"0"-1"0,5 8 145,-1 6 1,1 20 477,-5 16 0,-2 11-481,-2 12 1,-2 4-331,-4 5 1,-3 2-311,-1 3 1,0-2 304,-4 7 1,3-9-1047,1 0 1210,7-13 0,7-21 0,7-9 0</inkml:trace>
  <inkml:trace contextRef="#ctx0" brushRef="#br0" timeOffset="192">104 308 7972,'0'-49'0,"2"-3"272,2 7 1,7 5 383,12 8 0,1 5-106,12 4 0,1 4 203,4 5 1,-8 8-603,-6 6 1,-10 6 37,-8 8 1,-6 5 54,2 4 0,-11 3-318,-8 1 1,-1 5-449,-8 0 1,-4 4 154,-5-4 0,5 5-413,4-5 0,5 0 143,-5-5 637,6 0 0,28-24 0,13-6 0</inkml:trace>
  <inkml:trace contextRef="#ctx0" brushRef="#br0" timeOffset="1093">733 267 7991,'15'-14'69,"3"0"0,-1-4 0,6 0 0,-2 0 750,2 4 1,-3 0 338,-7 1-707,-5-1 1,-2 0-136,-6 1 1,-2 3 33,-2 1 0,-4 2-129,-5-2 1,-1 3-1,0 6 0,-4 0-232,0 0 1,-5 0 97,5 0 1,-2 1-376,2 4 0,3-2-22,-4 6 0,4 0-159,1 5 0,2 4 208,3 0 0,-1 2-63,5-2 0,-4-3 65,4 3 1,1 2 76,4-2 0,1 1 245,4-6 0,-2-4-108,6 0 0,0-5 160,5 0 0,-1-2-52,1-2 0,0-6-106,-1-4 0,1 1 29,0-4 1,-1 2-3,1-7 1,-5 3 32,0 1 1,-1 0-14,1 1 1,-1 0 7,-4 4 1,-1-1-48,6 5 0,-4 1 182,4 4-84,-6 0 1,8 1 9,-7 4 0,2 7-1,-1 6 0,-4 5 94,4-5 1,1 6-152,-1-1 1,4 1 0,-5-1 0,7 1 69,-2-5 0,3-1-36,2-4 0,6-7 118,2-2 1,0-4 8,0-1 0,1-7 93,5-7 1,-3-6-41,-2-7 1,1 0 119,-5-1 0,0 1-127,0 0 1,-9-1-50,4 1 0,-10 1-234,1 3 0,-3 4 77,-2 5 1,-7 2-183,-2 3 0,-3 3 97,-1 6 1,-1 0-168,0 0 1,5 6-41,0 3 0,6-2-141,-2 2 0,4 1 139,1 3 1,6 1 54,3 0 0,3-1 410,2 1 0,4 0-127,0-1 1,7 1 240,-3 0 1,-2-1-130,-2 1 1,-7 4-163,-2 0 1,-6 2-11,2-2 1,-4-2-110,-1 2 0,-4 1-117,-1 0 0,-4 0-436,4 0 0,1-9-388,4 4 1,3-8 416,6 3 0,6-6 130,13 2 1,5-5 233,3-5 0,1-4 239,4-9 1,-3 1 147,7-6 0,-7 5 19,-1-5 1,-7 1-50,2-6 0,-3 2 239,-2 4 0,-5-4 537,-4 3 1,-9 3-332,-4 2 1,-4 3 315,-1 1 0,-8 5-303,-5 0 1,-7 6-248,-7-2 1,1 5-109,3 5 1,-3 3-88,3 5 0,-2 2 129,-3 4 1,2-3-1,4 7 1,2-2-220,6 2 0,2 1 2,3-5 0,-2 5-601,7-1 0,5-3 25,8-2 0,11-5-262,8-3 1,5-4 513,8-6 1,0-6-87,0-4 0,-5-6-156,1-3 0,-8-3-409,-2 3 1065,-6 1-139,-13 5 1,-3 0 580,-10 4 1,-4 5-144,-9 8 1,2 2-29,-2 4 1,3 6-314,1-2 0,2 3-305,3-4 0,3 1 295,6 0-54,0-1 0,36-5 0,10-2 0</inkml:trace>
  <inkml:trace contextRef="#ctx0" brushRef="#br0" timeOffset="1901">2031 308 7991,'10'-19'80,"-1"1"0,0-5 119,4 5 0,1 4 832,0 5 1,-1 2 172,1-2-773,0 3 0,-5 6-96,0 0 1,-6 6-53,2 3 1,1 7 6,-2 3 0,1 3 109,-5-3 1,0 3-300,0-3 1,-2 5 89,-2-1 1,2-3-237,-2-2 1,2-3-103,2-1 1,0-1-448,0 1 425,0-6 0,2-2-19,2-6 0,4-2-164,5-2 1,3-9-194,2-5 1,-1-5 186,5 5 0,-3-6 106,3 1 0,-5 3 349,1 2 0,-3 3 103,-1 1 0,0 1 119,-1-1 1,-3 6-59,-1 4 0,-5 2 514,5 2-507,-6 0 1,8 6-26,-6 3 0,-1 5-165,-4 4 1,0-2 89,0 2 1,0-3-5,0-1 1,0-1-20,0 1-380,0 0 0,2-2-121,2-3 191,-2-3 1,10-6-81,-3 0 1,3-6-270,2-3 0,1-3 165,3-2 1,-3-4-15,4-1 1,-4 1 118,-1 5 1,-2-1-11,-3 0 0,3 5 418,-3 0-1,-3 6 0,2-3 467,-4 6-408,-2 0 0,4 6 134,-6 3 0,0 8-114,0 1 0,-2 5-79,-2-5 1,2 2-143,-2-2 0,2-3 97,2 3 0,2 1-302,2-6 1,-1 4-71,6-8 0,2-3-49,7-1 0,-1-4 80,6-1 0,0-6-57,4-3 0,5-8 31,0-1 0,4-5 50,-4 5 1,-2-6 183,-7 1 0,-3 2-84,-6-2 1,-2 6 165,-3-1-12,-3 3 1,-12 6 115,-3 0 0,-3 6-57,-2-2 0,0 5 53,1 5 1,-1 2-21,0 7 1,5 4 55,0 0 0,1 7-21,-1-3 0,-1 0-153,5 0 1,1 1-104,4 5 0,0-6 42,0 1 0,3-6-168,6 1 0,1-3-24,13-1 1,4-6-261,5-4 0,11-8-128,-2-6 0,3-6 208,-3-2 0,0-8 60,0-2 0,-6-4 85,-3-4 0,-6-8 144,-8 3 0,0-3 149,-9 3 0,-3 0 283,-1 0 0,-4 3 269,-1 6-67,0 6 0,-1 19 575,-4 2 1,4 11-429,-4 8 0,4 6-153,1 7 1,0 2-406,0 3 1,0 3-306,0 6 1,-2-5-197,-2 0 0,2-1-549,-2 2 1,2 1 164,2-6 0,0-2 778,0-7 0,-6-9 0,-2-8 0</inkml:trace>
  <inkml:trace contextRef="#ctx0" brushRef="#br0" timeOffset="2626">3207 390 7991,'0'-14'541,"6"0"0,2 2-6,5 3 1,7 1 225,3 4 0,0 2-327,4-2 0,-1 2-176,10 2 1,-1 0-130,2 0 0,2 0-165,-2 0 1,-3-1-10,3-4 0,-7 4-250,2-4 0,-9-2 16,-5-3 1,-4 3 104,-5-2 0,-3 4-24,-6-4 1,-1 6-47,-4-2 1,-3-1-18,-5 2 0,-1-1 133,0 5 1,-4 2 59,0 2 1,4 4 212,5 6 0,0-1-74,-5 1 0,7 4 74,2 0 1,2 5-30,-1-5 0,2 7-41,-2-3 1,2 0-35,2 1 0,6-7 6,3 2 1,3-2-51,2-3 1,6-1-38,3-2 0,2-4-64,3-6 0,-1-2 102,0-2 1,-1-4 134,-3-6 0,1-4-143,-5 0 1,-1-6 217,-5 1 0,-5-3-114,-3-1 1,1-1-43,-2 1 0,1 0 75,-5-1 1,-5 7 12,1 3 0,-7 4 140,2 5 0,-3-2-59,-2 7 0,5-1 103,0 5 0,1 2 104,-1 2-308,-3 4 0,6 6-7,-3-1 1,3 1-141,6 0 0,0-1 165,0 1 0,4-5-34,1 0 0,10 0 112,-1 5 0,4-5-125,0 0 0,-3-1-160,4 1 0,-4 3 121,-2-3 0,0-1-220,-4 1 0,1-5-111,-5 5 15,-1 1 124,-4 3 0,0 1-579,0 0 361,0-7 0,2 4 73,3-7 0,-2 1-84,6-5 1,1 0 40,9 0 1,0 0 13,4 0 1,3 0 179,-3 0 0,7-8 160,2-5 1,0-1 50,-5-4 0,0-2 268,1 2 1,-7 0 1146,-3 4-712,-2 0 29,-9 1-444,-1 5 0,-10 3 1,-1 10 1,1-2 4,4 6 0,0 0-97,0 5 1,1 0-117,4-1 1,-2 2-120,6 4 0,-6-4-246,1 3 1,-2-3-443,-2-1 0,-8-2-1177,-5-3 0,-3 3 163,-6-3 1663,-1-2 0,-17-32 0,-2-13 0</inkml:trace>
  <inkml:trace contextRef="#ctx0" brushRef="#br0" timeOffset="2725">4588 294 7991,'-5'-9'0,"0"0"0,-5 12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03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41 649 7845,'-6'-14'407,"3"0"51,-7 0 1,7-1-186,-2 1 0,-1 0 69,1 0 1,2-1 87,8 1 1,3-2-107,6-3 1,2-1-235,3-4 1,3-3 95,6 3 0,-1-1 3,-3 1 0,1 4-21,-6 6 1,5 4 0,-5 1 0,0 6-63,-5-2 1,-1 11-242,-4 8 0,4 2 9,-4 8 0,-1 1 157,2 8 0,-7-3-182,2 4 1,-4-4 28,-1-2 1,0-1-39,0-3 0,0-4-61,0-5 0,-1-1 1,-4 0 0,-3-1-153,-6-4 1,-5-3-375,0-6 0,-6 0 225,1 0 1,3 0-103,2 0 1,5-6 190,5-3 0,2 1 433,7-2 0,8-1 0,6-8 0,7 3 0,7-3 0,31-22 0,12-9 0,7-5 0,-1 1 0</inkml:trace>
  <inkml:trace contextRef="#ctx0" brushRef="#br0" timeOffset="401">696 222 7845,'16'-20'-253,"3"-4"0,-3 3 101,2 2 0,-8 4 2001,-5 0-606,3 8-780,-7 0 0,6 9-142,-7 3 0,-2 7-49,-3 7 1,-3 11 142,-6-1 0,0 7-78,0-3 0,1 5-320,3-5 1,-1 5 80,7-4 0,-3 4-394,3-5 1,2-2-20,-3-7 0,5 1-202,5-6 0,-2 0 205,7-4 0,4-8-152,5-2 1,5-10 61,-5-4 1,6-5 106,-1-5 1,2-5 253,3-9 1,-2 3 35,-3-3 1,-4 7 319,-6 3 6,1 5 407,-1-2-551,-6 12 1,-2 3 40,-6 10 1,0 3-335,0 6 1,0 5 70,0 0 1,0 0-135,0-5 0,0 0-76,0 0 1,6 1-100,4-1 0,-2-6 200,1-3 0,2-4 242,8-1 1,-1-6 5,5-4 1,-5-9 306,1-4 1,-5 1-29,-5-2 0,3 0-115,-8-4 0,-1-1-219,-7 1 0,-3 6 35,-2 3 0,-4 4-170,4 6 0,-4-2-387,-1 6-817,0 0 730,-1 12 1,8 1-982,2 6 1551,3 0 0,27 26 0,7 5 0</inkml:trace>
  <inkml:trace contextRef="#ctx0" brushRef="#br0" timeOffset="751">1379 350 7845,'14'0'0,"1"-6"0,-3 3 891,-2-7 1,-2 7 202,-4-2-635,-2 10 0,4 3-118,-6 6 1,0 1-231,0-1 1,0 0 39,0 0 0,0-4-104,0-1 0,0 1-135,0 4 1,0-5-377,0 1 0,5-5 9,0 4 0,6-6-372,-2 2 0,9-5 47,1-5 1,8-3 291,1-6 0,0-5 190,6 0 0,-4-1 195,-2 1 1,-4 3 123,0-3 1,-7 8-39,2 1 0,-8 7 266,-1-2 667,-7 4 1,8 7 89,-6 4-108,-1 2 1,-2 3-326,3-1 0,-2 0-383,6 0 1,1-1-47,4-4 0,0-1-114,0-3 1,2-3 27,3 2 1,-1-4 81,5-4 1,-1-4-117,2-6 0,1-5 42,-6 0 1,-1-7-345,-9 3 1,-1-3-122,-3 3 0,-5-3-317,0 7 0,-2 2 328,-7 7 388,-1 4 0,-4 19 0,0 3 0</inkml:trace>
  <inkml:trace contextRef="#ctx0" brushRef="#br0" timeOffset="1793">2845 108 7845,'2'-14'-306,"2"0"205,-2 0 1587,11 6-978,-12 2 1,5 7-58,-6 4 0,0-2-128,0 6 1,-4 6-129,-1 4 1,-6 0-28,1-5 1,3 0-103,-3 0 0,5 1 59,-4-1 0,4-5-137,-4 1 0,5-5-375,0 4 1,-3-4-118,3 4 23,-1-6 181,5 4 230,0-14 0,6-5 65,4-7 0,2-7 92,3 3 1,-1-4 238,0-2 1,-1 3-106,-4 2 0,4 3 501,-4 7-132,-2 0-415,5 6 1,-10 16-36,3 16 1,-9 10-9,0 14 1,-7 7-92,1 7 1,-3 6 49,-1-2 1,5 4-27,-1 1 0,2-5-129,-1 1 0,-4-12-599,4 2 1,2-8 331,3 3 0,2-14-441,2-5 0,0-14 267,0-9 1,6-9 247,4-1 0,3-7 175,1-12 1,5-4 196,0-5 1,0-8 23,-5-7 0,-5 0-97,1-4 1,-7 2 18,2 3 1,-4-6 24,-1 1 0,0 1-91,0 8 0,-1 0-6,-4 10 0,2-4-40,-7 8 1,3 9 90,-3 0 200,-3 11 0,10-8-123,-6 8 1,7-1-28,2 5 1,3 0-135,12 0 1,-3 0 88,12 0 1,4 0-51,6 0 0,-1-5 74,-5 0 1,5-4 84,1 4 1,-3-1 227,-7 1 1,-3 4-141,-7-4 1,0 3 149,0 2-84,-6 0-381,-2 0 0,-6 7 103,0 2 0,-1 4-93,-4 1 0,4 0-159,-4 0 1,-1 5-190,1 0 1,0 0 106,5-4 0,0-1-100,0 0 0,0 0-255,0 1 237,0-8 571,0 0-156,6-7 1,1-2 304,2-3 0,2-7-79,-6-7 1,0 0 31,-5 5 0,0-1-102,0 1 0,0 0-66,0 0 0,0-1-323,0 1 1,0 5 85,0-1 1,0 5-164,0-4 0,0 4-103,0-4 251,0 6 0,1-5 245,4 3 0,0 3 288,9-2 1,-1 2-113,10 2 0,1 0 121,5 0 0,-1 2 73,1 2 1,-1 0 212,0 5 0,-5-6-309,-4 2 0,-4 1 99,0-1-470,-1 0 1,-5-4-47,1 4-69,-7-3 50,3 4 1,-6-8-224,0-2 143,0-4 1,0-6 40,0-1 1,2 1-391,3 0 1,-2 0 225,6-1 1,-4 1-1992,5 0 2280,-1 0 0,43 6 0,10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39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27 737 7930,'-7'-1'42,"2"-4"0,-1 2 289,2-6 1,-1 5-58,5-6 1,6 6 158,3-5 0,11-2-122,7-7 1,7-3-250,7-7 0,6-1 61,3-2 1,8-9-147,1-5 0,-4-7-108,-5 2 0,-8-3 95,-1-2 0,-7-3-108,-12 4 0,-8 3 61,-9 15 1,-4 9 139,-1 8 1,-10 10-90,-4 5 0,-3 5 22,4 8 1,-6 2-26,1 12 0,-2 6 16,2 7 1,1 5 248,-5 5 1,3-2-64,-3 6 0,5 0-19,-1 5 0,-1-5-87,6 0 1,-2 0-212,10 5 1,0-2-178,5-3 1,8-4-388,6-10 1,7-6 177,11-11 1,-2-3-301,7-11 1,-2-7 835,1-7 0,1-22 0,2-11 0,1-2 0,1-1 0</inkml:trace>
  <inkml:trace contextRef="#ctx0" brushRef="#br0" timeOffset="141">807 437 7969,'0'-14'-40,"0"0"-41,0 1 1052,0 5 1,0 3-381,0 10 1,-5 7-284,0 6 1,-5 7-182,1-2 0,-3 2-160,-2 3 0,5-1-139,0 0 0,1 1-440,-1-1 1,1-6 12,4-2 0,2 0 188,-2-1 411,2-5 0,27-26 0,5-9 0</inkml:trace>
  <inkml:trace contextRef="#ctx0" brushRef="#br0" timeOffset="274">861 341 7974,'0'-14'0,"0"-4"-146,0 0 146,0 6 0,2 1-321,2 7 0,-1 0 321,6 9 0,19 51 0,8 19 0</inkml:trace>
  <inkml:trace contextRef="#ctx0" brushRef="#br0" timeOffset="1284">1080 546 8489,'8'2'1255,"-4"2"1,-2 4-832,-2 5 0,-5 1-391,1 0 0,-7 4 133,2 0 1,1 0-131,-1-4-145,0 0-235,-5-1 389,7 1-125,1-6 1,7-8-238,4-9 0,2-4 120,7 0 1,6-7-6,2-3 0,0 3 22,1 2 0,-1-2 77,6 2 1,-7 0 72,-3 4 0,-3 7-47,-1 2 17,0 4 0,-2 2 41,-3 4 1,-3 2 19,-6 7 0,0 1-30,0 3 1,-5-1-9,1 6 0,-1-2-5,5 2 1,0 1-123,0-6 0,2 5 91,2-5 1,4-1-3,6-8 1,4 2 54,0-7 1,6 1 84,-1-5 0,3-6 148,1-3 0,1-8-67,-1-1 1,0-6 83,1 1 1,-7-3 33,-3-1 0,-4 4 38,-5 0 1,-3 6 43,-6-1-198,0 3 0,-1 7-74,-4 4 0,-3 2-151,-5 2 0,4 2-200,-1 2 0,7 9 116,-1 5 1,-2 2-286,1-2 0,1 1 193,4 4 0,1 3-270,4-3 1,2-2 163,7 2 0,0-6 143,-1 1 0,6-3 98,-1-1 1,11-2 154,-2-3 1,3-3 54,-2-6 0,4-1-124,0-4 1,-1-3 420,-3-5 0,-1-1-129,0 0 0,-4-4 56,0 0 1,-6-6-49,1 1 1,-3 2 63,-1-2 0,-7 2-12,-2-2 0,-4-2 101,-1 7 0,0 5-335,0 3 0,-6 3 51,-3-2 1,-3 3-128,-2 6 1,1 0 117,-1 0 1,-4 10-173,0 4 1,-5 3-34,5-4 0,-1 7-5,6 3 0,-1-2 36,0 2 1,-2-2-73,2 2 0,-3 1 11,8-6 1,3 5 78,2-5 0,-2 1-178,1-6 148,0-5 0,11-2 76,4-6 1,2-1-15,1-4 0,1-3 141,0-5 0,-1-6-105,1 1 0,0-5 24,-1 5 0,0-5 111,-4 5 1,3-1-78,-3 0 0,-1 6 242,1-1-196,-6 0-329,9 7 1,-11 1 15,4 6 0,-2 6 125,2 7 1,-4 3-27,4 2 1,-4-2-164,-1 7 0,6-1-71,3 0 1,-1 3 61,1-7 1,0 5 157,5-5 1,-2-4 101,-3-5 0,8-6 218,-4 1 0,4-2-26,-3-2 1,-1-2 258,1-2 0,4-4-166,1-6 1,-1-1 15,-4-3 1,-1-3 8,1-7 1,-2 6 16,-3-1 0,3 2-265,-3-2 0,2 3 76,-2 6 0,3 2 9,-3 3 1,4-2-67,0 7 0,5-1-166,1 5 0,5 6 128,-1 4 1,3 3-125,1 5 0,-6-1-26,-3 6 0,-4-2 91,-5 2 1,-3 3-451,-6-3 1,-1-2-5,-4 2 1,-4-5-113,-9 5 0,-2-7-480,-3 3 264,4 2 1,6-6-355,4 3 582,3-3 1,18-7 113,7-3 1,12-5 147,10-5 0,5-4 290,4-9 0,34-22 0,-41 15 0,0 0 0</inkml:trace>
  <inkml:trace contextRef="#ctx0" brushRef="#br0" timeOffset="1583">3240 355 7974,'6'-14'435,"1"0"157,1 1 0,3 7-192,-7 6 1,-1 7-120,-7 11 1,1 4-114,-7 5 0,1 5 65,-4 0 1,4 6-123,-1-2 0,7-1 122,-1 2 0,2-3-166,2 3 0,0 2-65,0-2 1,2-5-202,2-5 0,9-3 113,5-10 1,8 1-17,1-10 1,2-4 336,7-10 1,5-6-123,5-12 0,4-7 119,-4-2 0,-1-4-109,-4-1 0,0-6-20,0-3 0,-6-6-123,-3 1 0,-11 4-248,-7 10 1,-7 1-491,-7 4-2,-6 2 1,-1 15-329,-7 5 0,5 8 18,0 10 1070,6 10 0,-15 26 0,2 10 0</inkml:trace>
  <inkml:trace contextRef="#ctx0" brushRef="#br0" timeOffset="2300">3896 601 9563,'0'13'1110,"0"1"0,0 0-877,0-1 1,-5 6-88,1-1 1,-5 0 78,4-4 0,0-1-222,5 1-19,0 0 0,0-5-26,0 0 1,2-6-47,3 2 0,2-5-111,7-5 1,1-4-149,3-9 1,-1 1 165,6-6 1,0 0-95,4-4 1,-1 1 96,-4 3 0,0 2-36,-4 3 1,-3 3-186,3-3 9,-2 8 262,-3 4 0,-5 8 16,-4 2 0,-2 4 171,-2 6 1,0 4-51,0 0 0,-5 6-13,1-1 0,-7 3-73,2 1 1,3 1 13,1-1 1,4-1-39,1-3 1,0 1-22,0-6 0,6-4 125,3-5 0,9-6-17,5 2 1,3-5 29,1-5 0,2-3-78,3-5 0,1-7 125,4-3 0,1-3-77,-6-1 1,-2-5-59,-7 0 1,3-10 65,-4 1 0,-2-3-17,-2 3 1,-7 1 156,-2 4 0,-1-1 605,1 10 551,-3 3-909,-6 16 0,0 3-254,0 10 1,-2 3 108,-2 5 1,-4 7-165,-5 3 0,-1 9 14,0 4 1,1-1-110,-1 2 0,2-7-75,3 2 1,-2 1-334,7-1 0,-1 0-52,5-5 1,0-4 190,0 0 1,6-8-2,3-1 0,5-7 83,4-7 1,3 0-143,7 0 1,4-10-32,-1-4 1,1-10 42,-4-4 0,-3 0 340,-2-9 0,2 1 0,-7-5 0,2-5 0,-2 1 0,-2-7 0,7 2 0,-1-2 0,0 2 0,-3 9 0,-10 9 0,1 9 2525,-5 5-1453,-1 9 0,-4 11-61,0 11 1,-1 7-568,-4 7 1,-2 7-96,-7 2 0,0 4-262,1 1 1,-6 0 97,1 0 0,0 4-439,4 1 0,1-1 244,-1-4 0,0 0-1162,1 0 0,5-1 20,4-4 0,2-4 1152,2-9 0,36-34 0,10-13 0</inkml:trace>
  <inkml:trace contextRef="#ctx0" brushRef="#br0" timeOffset="2441">4962 464 7974,'6'-14'407,"2"1"-339,5-1 0,7 2-322,3 3 0,3 1 105,1 4 0,6 2 33,4-3 0,-4-1-7,-1 2 123,-3-7 0,-2-9 0,1-8 0</inkml:trace>
  <inkml:trace contextRef="#ctx0" brushRef="#br0" timeOffset="2582">4771 68 7974,'-20'-14'0,"5"5"0,-3 0-44,8 6 1,4-2 43,6 10 0,31 20 0,7 12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35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491 233 7962,'0'-28'8,"0"3"-4,0 2 1,-2 0 575,-2 9 1,-4 5 824,-6 14 0,-7 8-910,-6 10 1,-11 14-207,-8 4 1,-5 9-107,0 0 0,3 5-57,-2 4 0,7-3-37,2 3 0,14-9-87,13-4 0,8-8-195,11-2 1,10-7-30,12-1 1,8-13-270,11-11 0,2-4-179,7-4 1,3-4 286,-4-6 1,2-1 5,-10-3 0,-2 3-62,-7-3 0,-6-2-105,-8 2 0,-3-5 154,-6 5 0,-7-2-55,-2 2 0,-4 2 445,-1-2 0,-6-3 0,-32-6 0,-13-8 0</inkml:trace>
  <inkml:trace contextRef="#ctx0" brushRef="#br0" timeOffset="159">272 451 8018,'-15'0'0,"-4"0"0,4 0 575,-3 0 928,3 0-1009,1 0 0,8 0-137,6 0 0,12 0-313,11 0 0,9 0 78,4 0 0,8-7-643,2-7 1,4 0 153,-4-4 1,-1 2-100,-4-3 0,-6 3-27,-3-7 493,-3 6 0,-26-63 0,-6-10 0</inkml:trace>
  <inkml:trace contextRef="#ctx0" brushRef="#br0" timeOffset="626">614 82 8020,'-14'-7'2794,"6"-5"-2542,2 10 1,14-9-101,6 7 1,7-5-129,11 4 0,3-4-137,6 5 1,4-6-391,1 6 0,4-1 273,-5 5 230,7 6 0,-5 16 0,3 6 0,8 6 0,0-1 0</inkml:trace>
  <inkml:trace contextRef="#ctx0" brushRef="#br0" timeOffset="810">1147 383 8020,'0'-14'0,"0"5"0,0 0 833,0 6 197,0-3 0,6 9-1215,3 6 1,3 2 66,2 12 0,4-5-787,0 5 0,2-2 438,-2 2 1,-1 1 466,6-6 0,12 13 0,7-3 0</inkml:trace>
  <inkml:trace contextRef="#ctx0" brushRef="#br0" timeOffset="967">1488 369 8020,'-19'0'0,"2"0"233,-6 0 0,-1 6 394,-8 4 1,-3 8-636,-6 5 0,-4 2 9,-1 3 1,-9 4-484,5 0 1,2 4 48,11-4 433,4 0 0,36 1 0,7 2 0</inkml:trace>
  <inkml:trace contextRef="#ctx0" brushRef="#br0" timeOffset="1151">1680 465 8020,'-9'14'203,"0"-1"1,0 4-82,-5 6 0,0 1 697,1 13 1,-6 4-506,1 4 0,0 2-528,4-1 0,0-4-176,1 4 0,5-5-478,4-5 1,4-8 867,4-10 0,16-15 0,9-5 0</inkml:trace>
  <inkml:trace contextRef="#ctx0" brushRef="#br0" timeOffset="1611">1625 438 8020,'9'-19'302,"0"1"1,1 0 75,3 4 1,7 7 156,3 2 1,7 4-50,2 1 0,0 1 112,-5 4 1,-7 4-333,-6 9 0,-7-1-28,-7 6 0,-3-2-557,-6 2 0,-2 1-83,-11-6 1,3 5-347,-3-5 0,0 0 216,0-4 1,2 0-1491,6-1 883,1 1 1139,5-6 0,2-2 0,13-9 0,7-6 0,6-2 0,7-12 0,5 0 0,0-4 0,4 4 0,-4 0 0,5 1 130,-5-6 1,-5 7 423,-4 3 0,-8 3 1221,-1 1-675,-1 6-901,-11 2 0,4 12 39,-6 4 1,-6 2-343,-3 1 1,1 7-16,-1 3 1,4-2-61,-4 2 1,6-2 60,-1 2 0,2 1-116,2-5 0,6-1 184,3-5 1,4 0 226,0-4 0,1-3 470,0-6 1,4-2-165,0-2 0,0-10-6,-4-9 0,-2 2-107,-3-2 0,-3 0-83,-6-4 0,-6 6-310,-3 3 0,-5-2-321,-4 2 0,-2 4-796,-2 5 1,-3 6 11,7-2-307,0 4 0,9 7 1435,0 3 0,30 27 0,3 8 0</inkml:trace>
  <inkml:trace contextRef="#ctx0" brushRef="#br0" timeOffset="2594">2418 410 8020,'6'-13'171,"-3"5"258,6 4-54,-6 2 1,3 4 477,-6 2 0,0 5-338,0 9 0,-1 2-152,-4 3 1,2 1-104,-6-6 0,2 5-22,-3-4 1,0 3-252,5-3 0,-4-1 189,5-5-787,-1 1 285,5 0 195,0-7 0,2-7-128,2-9 1,5-7-173,9-3 0,-1-5 141,6 1 0,-2-3 55,2-1 1,1 0 289,-6-1 1,5 7-92,-5 3 1,1 4 134,-6 5 0,1-2 107,0 7-75,-1-1 0,0 7-103,-4 2 1,-2 6 12,-2 8 1,-4-3-85,4 3 0,-4 3 56,-1 2 0,0 2-230,0-3 0,5 3 1,-1-7 1,1 5-25,-5-5 0,5 0 113,-1-4 1,7-1-23,-2 1 1,0-6 83,5-4 1,-4-2 92,9-2 1,2-6 19,2-3 0,2-4-55,3 0 1,-1-7 175,0-3 1,-5 2-84,-4-2 0,0 0 14,-4-4 0,3 1 38,-8 3 0,-3-1 147,-2 6 0,-2 0 141,-2 4-111,0 0 1,-6 7-271,-3 2 0,1 4 54,-1 1 0,-5 6-100,-4 3 1,0 9 46,4 5 1,2-2-185,3 2 1,-2 4-50,7 5 0,-5-4-185,4-6 1,2 0 39,7 0 0,1 3-180,9-7 1,-2-1 183,11-8 0,1-3 129,8-6 0,-2 0 121,7 0 1,-7-11-126,2-3 0,1-7 143,-1 3 1,-4-6 9,-6 1 1,-5-1 162,1 1 0,-4-2 462,-5 7 0,2 0 18,-7 4 490,1 7-389,-5 1-205,0 18 0,-6-3-91,-3 9 0,1 3-166,-1 2 0,6-1-67,-2 0 0,2-3-150,-1 3 1,2-5 5,-2 1-195,2-3 0,8-2-30,3-4 1,0-3 77,5-6 1,-3-2-16,7-2 1,-1-4 85,1-6 1,2-5-247,2-4 1,3-3 27,-7-1 1,5-1 14,-5 1 1,0 4 131,-4 0 1,0 7-33,-1-2 0,-4 8 312,0 6-147,-6 2 0,4 4 160,-7 2 1,0 4-32,0 6 0,0 5 101,0 4 1,0-2-130,0 2 0,1-6-129,4 1 0,-2-3 11,6-1 1,0-2-157,5-3 0,1 2-115,3-6 0,3-1 52,7-4 0,0-6-192,4-3 1,-3-9-28,3-5 1,-3-3-145,-2-1 1,1-5 166,-1 0 1,-6-6 424,-3 2 0,-2-9-66,-3 0 1,-4 1-41,1 7 1,-7 10 1155,1 9-852,-2 9 1,-7 6 1132,1 12 0,-7 6-346,2 12 0,-8 2-296,-1 3 1,0 3-398,4 6 0,2 0-295,3 0 0,-3-1-654,2-4 0,4 3 496,2-2 1,-2-4-1311,1-1 0,-1-4 1471,2-6 0,8-26 0,-2-13 0</inkml:trace>
  <inkml:trace contextRef="#ctx0" brushRef="#br0" timeOffset="2844">3799 465 8020,'1'-14'0,"4"1"0,2 1 223,7 2 1,1 0 383,3 5 0,5-5-246,9 1 1,8-2-124,5 2 0,5-3 141,-4 2 0,5 3-94,0-2 1,-6 6 124,-4-2 0,-12 8-124,-11 2 1,-9 10-58,-4-1 1,-4 7 54,-1-3 0,-7 6 0,-7-1 1,-1-2-232,-8 2 0,6 0 74,-1 4 1,0-4-672,4 0 1,-2-6 303,6 1 0,4-3-2511,2-1 1598,2-1 1,4-5 1152,2-3 0,47-40 0,15-11 0</inkml:trace>
  <inkml:trace contextRef="#ctx0" brushRef="#br0" timeOffset="2959">4468 205 8020,'0'-13'0,"0"-1"0,2 0-63,2 1 31,-2 5 0,6 2-183,-4 6 0,-2 6 215,2 3 0,-2 34 0,-2 8 0</inkml:trace>
  <inkml:trace contextRef="#ctx0" brushRef="#br0" timeOffset="3469">4742 465 8020,'0'-20'124,"0"4"1,0-7-125,0 6 0,0-3 1384,0 7 1,-2 5-604,-2 4 0,-4 2-554,-6 2 1,5 2-28,0 2 0,0 4-77,-5 5 1,2 3 21,3 2 0,-1-2-145,5 7 1,-4-5-432,4 5 1,1-5 219,4 5 0,0-6-363,0 1 1,1-4 236,4-5 0,2 2 11,7-7 0,0 1-10,-1-5 1,1-2 82,0-2 1,4-4 35,0-6 0,0 1 35,-4-1 0,-5-4 263,0 0 0,-1-1-43,1 6 0,2 4 171,-7-1 25,7 7-88,-10-3 0,4 8 49,-10 2 0,2 9 225,-6 5 1,5 0-171,-5-4 1,6 4-121,-2 0 1,3 0-955,2-4 623,0 0 0,13-7-143,5-2 1,8-5 64,6-5 1,4-4-16,10-9 1,-4-8-63,4-6 0,-4-7-55,-1-2 1,-4-2 300,-1-7 0,-7 2-29,-2-3 1,-5 6 1331,-9 8 0,-5 10-621,-4 9 1,-8 9 1863,-5 4 1,-3 11-1218,-2 8 1,-4 12-659,-1 10 0,-5 8-610,1 2 0,-1 4-649,1-5 1,4 9 697,5 0 0,24-7 0,9 4 0,0 5 0,1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33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163 356 7954,'1'-29'0,"4"-3"0,-4 3 401,4-3 0,1 5 47,-2 4 1,1 3 411,-5 7-121,6 5-275,-4 2 1,4 9 25,-6 6 1,-2 8-124,-2 15 1,-4 7 3,-6 7 0,-5 10-127,-4-1 0,-2 7-204,3-3 1,-3-4 130,7-5 1,0-4 65,4 4 1,7-6-908,2 1 1,5-10-1355,5-7 1,8-9 564,10-10 0,9-4 754,4-10 0,2-4 705,-1-9 0,2-21 0,4-10 0,1-6 0,0-1 0</inkml:trace>
  <inkml:trace contextRef="#ctx0" brushRef="#br0" timeOffset="227">149 520 8015,'-14'7'-365,"1"5"2253,-1-4-1306,6 6 0,4-5-103,8 0 0,5-6-169,10 2 1,2-5-123,6-5 1,1 2-184,-1-6 1,5 4-294,0-4 0,0 5-985,-5-5 1,0 1 1272,1-1 0,-7-22 0,-1 1 0</inkml:trace>
  <inkml:trace contextRef="#ctx0" brushRef="#br0" timeOffset="434">299 219 8015,'-13'-14'0,"-1"2"824,0 3 0,5-2 298,0 7-160,6-1-617,-3 5 0,12 0-406,3 0 0,9 0-156,5 0 0,8 0-227,0 0 1,7-4-8,-1-1 0,2 1-945,2 4 1396,-6 0 0,47 6 0,6 1 0</inkml:trace>
  <inkml:trace contextRef="#ctx0" brushRef="#br0" timeOffset="726">1147 69 8015,'0'-14'359,"0"0"45,0 1 1,-2 0 187,-2 4 0,1 3 541,-6 6 0,-1 2-650,-3 2 0,-2 10-197,-4 9 0,0 9-275,-4 4 1,-1 4 90,5 1 0,-3 0-152,3 0 0,1 4 38,4 1 1,1-1 24,-1-4 0,0 5-68,1 0 0,-1-2-238,0-8 0,2 2-75,3-6 1,3-2 128,6-7 1,2-5-217,2-9 0,11-3 138,13-6 1,4-1-323,4-4 1,3-2 43,-2-7 0,7 0-107,2 1 1,-1-4 35,-4 3 666,-6-2 0,35-16 0,3-12 0</inkml:trace>
  <inkml:trace contextRef="#ctx0" brushRef="#br0" timeOffset="1059">1680 315 8015,'0'-20'0,"0"-3"0,0 3 458,0 2 0,-2 9 676,-2 5 0,1 2-668,-6 2 0,0 8-186,-5 5 1,-4 9-138,-1 9 0,-3 6 34,3 8 1,1-2-119,5 3 0,0 1 23,4-2 0,-1-1-207,5-7 0,2 1-270,8-6 0,8-2 164,10-7 1,4-10 321,5-8 0,3-7-67,6-7 0,5-6 175,-1-12 0,1-7-87,-5-2 1,-6-4 386,-3-1 1,-5-4-257,-4-1 0,-9-4-285,-10 5 1,-4-1-115,-4 5 1,-4 3-625,-6 6 1,1 3-1983,-1 16 1419,6 2 1343,2 11 0,37 30 0,7 8 0</inkml:trace>
  <inkml:trace contextRef="#ctx0" brushRef="#br0" timeOffset="1394">2623 492 8015,'14'-9'608,"-1"0"1,6-4-305,-1 8 1,11-4 739,-2 4 0,10 1-445,-1 4 1,5 0-561,5 0 0,1-5-136,3 1 1,-2-1-133,-2 5 0,-4-5-50,4 1 0,-3-7-314,-2 2 1,-7-3-2,-2-2 1,-3-1 244,-1-3 0,-3 3-309,-2-3 0,-9 1-318,-10-1 852,-2 2 0,-8-2 332,-3 9 1,-3 3 477,-2 6 1,0 2-280,1 2 1,0 8 328,4 6 1,-3 7 747,3-2 0,-2-2-670,2 2 0,-3-1-739,3 6 1,1-2-694,-1-4 0,5 4 618,-5-3 0,36-9 0,5-2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42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41 7974,'-6'-7'0,"3"-1"0,-6 4 2107,6 2-1479,-4-4 0,9 6-62,3 0 1,7 0-202,6 0 1,11 0-268,-2 0 1,11 0 12,3 0 1,5 0-202,4 0 1,7 0 89,-2 0 0,39-6 0,-44 2 0,1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45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9 7999,'0'-8'768,"-2"14"-600,-2 12 0,-4 17-122,-6 6 0,-5 11-193,-4 3 1,-3 1-227,-1 7 1,1-5-7,3 1 1,3-8 378,7-6 0,23 4 0,7-1 0</inkml:trace>
  <inkml:trace contextRef="#ctx0" brushRef="#br0" timeOffset="316">1 405 7999,'13'-18'192,"1"0"0,1-1 377,3 6 0,4-4 152,5 3 0,5-1-276,0 10 1,0-4-5,-5 5 0,-6-1-151,-2 5 0,-6 6-208,-4 3 1,2 4-23,-7 0 0,0 5-137,-9 1 0,2 5 5,-6-1 0,1-2-405,-1 2 1,3-2 77,6 2 1,0 3-236,0-3 1,0-4 254,0-1 0,2-4 50,2-5 0,8 2 731,6-7 0,2-1-98,-2-7 1,2-8 49,3-6 0,1-7-60,-5 2 0,-3-7 41,-7-2 1,2 2-857,-6 7 1,-1-1 288,-4 6 0,-6 1 232,-3 8 0,-9 15 0,-4 9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43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108 704 8004,'-13'-6'0,"-7"-2"0,5-4 1434,-4 3-928,4 3 0,6 1 94,0 1 1,6-2-179,-2 1 0,10 2-151,4-6 0,9 0-88,5-5 0,4-6-107,5-3 1,3-2 75,6-3 0,0-5-127,0-4 0,-4 3-29,-1-3 1,-7 7-23,-2-2 0,-5 3-59,-9 2 1,-5 10 86,-4 3 0,-4 10 66,-4-1 1,-4 7-122,-5 7 0,-1 3-172,0 15 0,2-1 133,3 11 0,3-3 32,6 3 0,6 2 79,3-2 0,3-4-47,2-1 1,4 2 120,0-3 1,1 0-91,-6-8 0,-5-2-11,-4-3 0,-4-3-117,-4 4 0,-7-10-301,-12-5 1,-1 2-46,-12-1 0,1-1-287,-2-4 1,4 0-33,6 0 0,1-4 300,3-1 0,5-5 490,9 1 0,57-40 0,21-10 0</inkml:trace>
  <inkml:trace contextRef="#ctx0" brushRef="#br0" timeOffset="167">764 403 8025,'6'-8'205,"-3"-2"51,7 5 0,-7 2 156,1 8 0,-2 2 504,-2 7 0,-6 6-486,-4 3 1,-2 2-68,-1 3 1,-1-1-791,0 0 0,5 1-127,0-1 1,1-1-459,-1-3 0,3-4 445,6-5 567,0 0 0,25-37 0,5-9 0</inkml:trace>
  <inkml:trace contextRef="#ctx0" brushRef="#br0" timeOffset="284">778 280 8028,'0'-21'661,"0"2"0,2 9-433,2 1 1,-1 6-53,6-2 1,-4 4-1153,4 1 976,0 6 0,11 44 0,1 17 0</inkml:trace>
  <inkml:trace contextRef="#ctx0" brushRef="#br0" timeOffset="1000">928 649 8028,'0'-14'49,"0"1"0,5-1 601,-1 0 186,7 1 0,-3-1-350,5 0 1,1 1-104,0-1 1,-1 5-3,1 0 1,0 6-143,-1-2 0,1 4-103,0 1 1,-2 6 35,-3 3 0,-1 3-135,-4 2 1,-2 1 73,2 3 1,-2-1-221,-2 6 1,0-7-181,0 3 1,-5-4 144,1-2 1,-6 1-56,6 0 0,-2-5-81,1 0 7,4-6 148,-5 3 1,6-7 32,0-4 1,6-7-23,3-6 0,3-7 2,2 3 1,4-4 138,0-2 0,6 3-97,-1 2 1,-1 3 267,0 6 0,-5 1-80,1-1 0,-3 6 61,-1 4 1,0 2-9,-1 2 1,-5 11-48,-3 3 0,1 7-39,-2-3 0,1 6 3,-5-1 0,0 2-134,0-3 0,0 3 57,0-7 0,0 0-114,0-4 0,1-2 135,4-3 25,-4 3-49,12-10 0,-6-2-74,7-9 0,-4-5 19,4-4 0,-3-4-115,7-5 1,2 0-37,-2-1 1,6 1-279,-1 0 0,-3 4 185,-2 0 0,2 6 73,-2-1 1,-1 8 405,-8 0-187,3 7 204,-5 3 0,1 13-18,-3 5 1,-4 2-25,-1-2 1,0-2-105,0 7 0,0 0 8,0 4 0,0-5-183,0-4 0,0 2 49,0-2 0,5 0 33,-1-4 1,7-1 19,-2 1 0,-1-6-5,1-4 1,0-2-124,5-2 0,4 0-195,0 0 1,6-11-91,-1-3 0,1-8 134,-1-1 1,3-8 44,-3 0 0,1-6 33,-1 5 1,1 0 238,-6 5 0,-4 1 246,-5 3 1,-6 8 1432,2 6-1088,-4 6 0,-5-1 427,-1 8 0,-6 5-508,2 9 0,2 2-170,-2 3 0,0 3-463,-5-3 1,5 2 134,0 3 1,6-1-232,-2 0 1,4-5-952,1-4-201,0 3 0,1-6 331,4 4 1016,2-10 0,37-34 0,8-13 0</inkml:trace>
  <inkml:trace contextRef="#ctx0" brushRef="#br0" timeOffset="1126">2118 198 8028,'0'-14'359,"0"1"0,0-1 0,0 0-626,6 7 0,1 2-162,7 10 429,6 2 0,7 31 0,8 6 0</inkml:trace>
  <inkml:trace contextRef="#ctx0" brushRef="#br0" timeOffset="1409">2213 813 8028,'14'-20'0,"0"-2"0,1 0-376,3-1 0,-1 1 78,6-6 1,-5-5 1009,5-3 0,-5-9-233,5 0 1,-7-11-105,2 1 1,4-13-125,1-1 0,-2 4-32,2 6 0,-7 10 253,2 8 257,4 6-175,-13 20 0,3 10-109,-12 19 0,0 6-577,0 7 1,-6 7 188,-3 2 0,-3 8-610,-2 2 0,0 4 87,1-5 0,-1 1-177,0-5 0,1 0 50,-1 0 0,2 0-948,3 0 1541,-3 0 0,59-6 0,7-2 0</inkml:trace>
  <inkml:trace contextRef="#ctx0" brushRef="#br0" timeOffset="1935">2897 512 8028,'0'-19'0,"0"-4"0,4 2 385,1-2 0,1 6 587,-2-1 0,-2 3-385,3 1 1,-4 5 724,-1 0-887,0 6 0,-6-3-139,-3 6 0,1 0-237,-1 0 0,-1 1 126,-9 4 1,0-1-220,-4 10 0,-3-2 12,3 11 1,2-5-66,-2 5 0,2 4-173,-2 5 0,3 0-324,7-5 0,1 1 152,2-1 1,0-1-775,5-3 892,1-4 0,10-6 75,3-4 0,5-3 324,4-6 0,-2-6-68,7-3 1,-1-5 52,0-4 1,3-2 154,-7-3 1,5-3 162,-5 3 0,0 2-81,-4-2 1,-1 1-28,1-6 0,-2 7 282,-3 3 0,-1 3 212,-4 1-634,-2 0 0,6 7 37,-4 2 1,-2 5-331,2 5 1,-2 7-29,-2 6 1,0 2 3,0-2 1,-2 3 76,-2 7 1,2-3-113,-2-2 1,2 2-49,2-7 1,0 2 38,0-2 0,0-3 15,0 3 0,0-7 4,0-2 299,0-6 1,6 2 12,3-10 1,5-3 29,4-5 1,-1-7 55,6-3 1,-1-3 241,6-1 1,1 6 80,3 3 0,-4-1-219,4 6 0,-3-3 406,-2 12 1,-4-1-308,0 5 0,-11 3-329,2 6 0,-10 2-110,1 12 0,-4 0-397,-1 4 0,-1-4-927,-4 0 1,-1-2 644,-3 2 0,-1-2-1145,5-3 1874,0-3 0,24 5 0,3-6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2:50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397 205 8065,'0'-39'0,"0"2"0,0 5 768,0 10 202,0 8 0,0 15-517,0 13 1,-6 7-64,-3 11 0,-4 8-90,-6 5 1,-7 7-58,-5-2 0,-7 2-151,1-2 0,2 1 101,-1-5 0,5-2-246,0-7 0,3-1-127,5-9 1,5-2-777,9-12 673,3-5 0,6-4-196,0-8 1,1-4 214,4-5 0,7-7 75,6-3 1,5-3 132,-5-1 1,5-2-88,-5-3 1,7-3 256,-2-6 0,-2-6 0,2-3 0,-2 1 81,2-1 0,2 5 53,-2-5 0,3 7 164,1 2 0,-4 12-49,0 11 1,-6 4-63,1 5 0,2 3-257,-2 6 0,-4 11 136,-5 2 1,-6 10-264,1 0 0,-5 4-183,-8 5 1,-2-3-294,-12 3 0,-1 1 146,-8-1 1,2 0-267,-7-4 1,7-3 171,-2-2 0,-2 1 88,3-5 1,-1 3 388,4-3 1,7-6 156,3-4 1,7-5 555,2 0-523,6 4 1,-1-7 6,8 4 0,4-2 247,5 1 1,1-1-152,0 6 0,-5-1 44,0 1 0,0 3-139,5-3 1,-2 8-439,-3 1 0,3 1-156,-3-6 1,3-4-356,2 1 1,4-1 330,0 4 450,7 1 0,32-6 0,16-2 0</inkml:trace>
  <inkml:trace contextRef="#ctx0" brushRef="#br0" timeOffset="250">1026 205 8065,'0'-13'0,"-1"0"1004,-4 4 1,-3 3-329,-5 6 0,-2 8-173,-4 5 0,-2 9-136,-6 10 0,-5-2 92,0 6 0,2-5-421,7 1 1,-1 1 80,5-1 0,3 0-151,7-5 1,2 1 109,7-1 1,3-6-862,7-3 1,5-4 13,12-5 0,2-3-243,3-6 0,-2 0 231,7 0 0,-2-1-704,1-4 1485,-3 4 0,-5-36 0,-1-1 0</inkml:trace>
  <inkml:trace contextRef="#ctx0" brushRef="#br0" timeOffset="433">753 479 8069,'-9'-5'0,"0"0"2032,6 1-1405,-4-2 1,9 4-233,3-2 1,10 1-424,12-2 1,6 2-387,8-6 0,0 4-389,0-4 1,-1 5 441,-4-5 0,2 6-1367,-6-2 950,-6-2 778,-6-1 0,-43-12 0,-9-1 0</inkml:trace>
  <inkml:trace contextRef="#ctx0" brushRef="#br0" timeOffset="565">876 315 8749,'15'0'118,"3"0"0,8 0-401,6 0 1,7-5-266,2 0 0,0 1 271,5 4 1,1-5 276,-1 1 0,5-7 0,-2 4 0</inkml:trace>
  <inkml:trace contextRef="#ctx0" brushRef="#br0" timeOffset="800">1395 205 8069,'8'-6'-299,"2"-1"-37,-5-7 0,1 2 1479,-1 3-230,-4-4 200,11 6-301,-10-1-320,4 2 0,-8 12 41,-2 3 0,-4 10 61,-5 3 1,-3 4-233,-2 2 0,1 0 27,-5 4 1,-1-3-201,-4 3 1,4 1 53,0-1 0,0 0-145,-4-4 0,6-1 145,2 0 1,4-1-322,2-3 0,5 1-297,3-6 1,4 1-469,1-6 0,12-4 191,6 1 1,7-3-385,2 2 1,2-3-120,3-6 1,-4 2 538,4 2 1,-3-2 615,-1 2 0,11-20 0,4-7 0</inkml:trace>
  <inkml:trace contextRef="#ctx0" brushRef="#br0" timeOffset="1075">1710 383 8069,'0'-27'0,"0"-4"235,0 4 1,4 3 1036,1 10-67,5 0-449,-8 1 0,4 6-252,-6 7 0,-2 8-176,-2 10 1,-2 4-261,-3 5 0,-3 2 123,2 3 0,3-3-248,-2 2 0,6-2-37,-2-1 1,4-1-77,1 0 0,0-1 62,0-3 1,1-3-3,4-7 0,8-5 332,10-4 0,3-2-62,1-2 0,7-12 129,2-6 1,2-8-18,-1-6 1,1 1-46,-7-5 1,6 0-337,-5-5 0,-6 4-378,-8 1 0,-9 11 101,-4 3 1,-4 5-854,-1 3 1239,0 7 0,-12 31 0,-3 14 0</inkml:trace>
  <inkml:trace contextRef="#ctx0" brushRef="#br0" timeOffset="1841">3008 274 8107,'6'-20'0,"-3"6"569,6 0 1,-6 8-286,2 11 1,-5 9-69,-5 8 1,-2 6 44,-7 4 0,-1 1 266,-3 4 0,3 2-228,-4-3 1,-2 10-45,-2 4 1,-2-1-582,-3 1 0,5 2 225,1 7 0,5-5-433,-1 1 0,9-6 289,4-8 1,5-8-62,5-6 1,2-2 10,7-12 0,6-2 10,2-11 0,-2-1 92,-2-4 1,1-4 253,-6-9 0,2 1-103,-10-6 1,0 0-30,-5-4 1,0-2-95,0-3 1,-7 3 84,-2-2 0,-7-3-67,-3 2 0,-3-4 109,3 4 1,0 0-6,0 5 1,4 5 162,-3 4 1,4-2 826,5 2-373,3 6 1,8 1-239,2 7 1,10-2 78,9 1 0,7 2-18,2-6 0,6 1-249,-2-1 1,8-3-8,2 3 1,-5 1 2,-5-1 0,-1 6 56,2-1 1,-5 2 178,-9 2-296,-4 0 0,-11 2-121,-4 2 0,-2-1-338,-2 6 0,-2-5 125,-2 0 0,1 4-50,-6 1 0,4-2 64,-4 2 1,4 1-48,-4 3 1,5-1-120,-5-2 0,6 2-243,-2-3 218,4 3 80,1 2 572,0-7-221,0-1 1,6-6 398,3 0 1,-2-1 3,2-4 1,1-4 180,3-9 1,1 3-173,0-4 0,-1 4 106,1 2 0,-3-1-131,2 0 0,-2 2-98,7 3 0,-1-2-273,1 7 0,3-5 1,7 4 1,-1 1-28,0 4 0,5 6 43,0 3 1,-2 3 34,-7 2 0,2 1-36,-7 3 0,-2-3-85,-6 3 1,-4-2-87,-6-3 1,0 1 67,0 0 0,-6-5-2,-4 0 0,-6-6 77,-2 1 0,-1-2-203,6-2 1,-1 0 93,0 0 1,7-6 88,2-3 1,4-3-215,1-2 0,6-1 119,3-3 1,8 2-903,1-2 1,8-2 30,1 2 979,6 0 0,14 12 0,8 4 0,4-1 0,-1 0 0</inkml:trace>
  <inkml:trace contextRef="#ctx0" brushRef="#br0" timeOffset="2183">4526 410 8107,'-7'-13'995,"6"-1"-57,-5 6 0,13 1-391,7 2 1,6 4-167,7-4 0,7 4-5,2 1 1,2 0-87,-2 0 0,2 0-656,-6 0 1,3 0-257,-7 0 1,0 0-619,-9 0 1,-6 0 1239,-4 0 0,-24 6 0,-1 1 0</inkml:trace>
  <inkml:trace contextRef="#ctx0" brushRef="#br0" timeOffset="2366">4799 274 8107,'0'-8'1862,"-6"2"1,3 9-1384,-6 6 1,1 0-43,-1 9 0,-3 4-324,3 0 0,1 4-201,-1 2 1,4-1-131,-4 0 0,6 1-433,-1-1 1,2-4-1847,2 0 2497,0-7 0,49-8 0,12-10 0</inkml:trace>
  <inkml:trace contextRef="#ctx0" brushRef="#br0" timeOffset="2633">5127 328 8107,'14'-20'116,"-1"7"0,-4 1-116,1 7 0,-7 2 0,1 8 0,-2 2 1710,-2 7 1,0 1-777,0 3 0,-6 2-375,-4 3 1,3 1-223,-2-6 0,4 5-246,-4-5 1,5 5 316,-6-5-170,7 1 343,-3-6-349,6-5 1,2-2-332,2-6 1,4-11 101,6-2 1,5-10-502,4 0 1,-2-3 287,2-1 1,5-5-909,3 0 1,1-4 55,-4 4 1,-1 4-290,0 6 0,-1 6 1351,-3 3 0,-3 17 0,-7 12 0</inkml:trace>
  <inkml:trace contextRef="#ctx0" brushRef="#br0" timeOffset="2892">5551 506 8106,'13'-6'0,"1"-2"-290,0-5 1,4 3 448,0 1 1,5-1 697,-5-8 1,5 2-343,-5-2 0,-1 1-75,-8-1 0,-3 3-235,-6-3 0,-6 3-1,-3 1 1,-9 6 227,-5 4 0,-3 2-123,-1 2 0,-4 3 209,4 6 0,-2 0-76,11 10 1,-3 0-164,7 0 1,-3 3-160,8-3 0,3 3-192,2-3 1,4 0-96,4 0 0,10-4-437,9 3 1,7-7-661,2-2 1,10-6 1263,-1 1 0,14-10 0,7-4 0,4-2 0,0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10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96 104 7862,'0'-14'0,"0"-4"0,0 0 0,4 0 779,1 4 0,4 5 277,-4 0-773,5 6 0,-4 3-61,3 9 0,-3 10 751,-6 9 0,0 5-368,0 8 1,-1 2-177,-4 2 0,-4 4-254,-9 6 1,3-1 46,-3 1 0,2 0-258,3-1 0,4-4 103,0 1 0,6-9-713,-2-1 0,3-8 290,2-10 0,2-5-206,3-8 1,2-6 276,7-8 1,4-6 314,0-8 0,0-5-184,-4-8 0,0 0 220,-1-5 0,0 4-331,-4-5 1,-3 1 180,-6-5 1,-2 1-83,-2 4 0,-5 3 97,-10 5 1,3 2-220,-7 4 1,0 2 211,-4 6 0,6 7 554,2 2-176,10 4 294,3 1-498,24 0 0,5 0-48,18 0 1,5-5 64,-1 0 1,7-5-37,-2 1 1,-3-3 217,-1-2 0,-1 2 139,-4 3 0,-4 3 985,-15 6-1171,-8 0 1,-8 1-39,-6 4 1,-1 2-597,-4 7 0,-7 0 288,-6-1 0,1 1-416,8 0 1,-3-1 224,3 1 1,3 0-178,1-1 1,4 1 119,1 0 1,0-1 19,0 1 1,0-5 54,0 0 0,10-6-83,4 2 0,4-4 260,0-1 1,-1-3 137,6-6 0,0 0 563,4-9 1,-4-2-362,-1 2 0,0 0 573,1 4 0,1 0-274,-6 1 0,5 0-60,-5 4 0,5 3-140,-5 6 1,6 0-245,-1 0 1,-3 8-93,-2 6 0,-4-1 82,-5 5 1,2-2-567,-7-3 0,1 1 225,-5 0 1,-2-2-251,-2-3 1,1 1 30,-7-5 321,1 0 118,-4-5 0,5-6 142,3-4 1,4-2-239,1-1 1,11-3 82,2-2 1,10 1-884,0-5 0,4 0 59,5 0 865,9 2 0,18 9 0,10 2 0,7-1 0,1-1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11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1 309 7885,'6'-14'0,"2"0"428,5 1 1,1 5 157,0 4 1,-1 2 445,1 2 0,0 11-544,-1 2 0,-5 10-53,-4 0 1,-2 3-222,-2 1 1,0 5 15,0 0 1,0 0-108,0-5 0,1-4 70,4 0 0,-3-7-203,2 3 0,-1-6 97,2-4 1,-2-2 176,6-7 1,0-7-50,5-2 0,4-4 175,0-6 0,2-2-412,-2-6 0,-1-5 70,6 0 1,-2-4-705,2 4 0,-4-2-138,-5 2 1,0 8-499,-1-3 0,-1 9 550,-2-1 0,2 10-92,-3 5 0,3 2 834,2 2 0,18 49 0,4 12 0</inkml:trace>
  <inkml:trace contextRef="#ctx0" brushRef="#br0" timeOffset="1265">807 459 7895,'14'-13'0,"0"-1"0,-5 2 329,0 3 1,-6-4 509,2 4 1,1-3 1145,-2-1-1445,1-1 0,-11 2 163,-3 3 0,1-2-364,-1 6 1,0 1-178,-5 4 0,-4 1-20,0 4 0,-5 3-130,5 5 0,-5 5-35,5 1 1,-1 3 124,6-3 1,-1 3-660,0-3 1,7-1 188,2-4 1,4-1-224,1 1 0,0 0 200,0-1 1,6-5 166,3-4 0,9-2 59,5-2 0,1-6 138,-1-3 1,3-5-142,-3-4 1,2 1 48,3-6 1,-2 1-120,-4-6 1,1 2 32,-9 4 523,3-4-158,-16 11 0,5 2 45,-6 13 0,-7 8-128,-7 10 1,0 4 57,-4 5 0,3 0 28,1 1 0,6-3-38,4-2 1,-2 1-220,1-5 1,2-1 80,8-4 0,2-7-38,7-2 0,6-4 14,3-1 0,9-3 9,4-6 0,3-2-81,2-11 0,0-1-158,0-4 0,0-5 53,0 0 1,-1-6-50,-4 1 0,2-8 260,-6-5 1,0 1-75,-4-1 0,-3 7 606,-2 2 0,-9 8 362,-10 10-320,-2 10 0,-4 13-229,-2 9 1,-4 9 52,-5 5 1,-7 7-87,-3 2 1,2 6-141,-2-2 0,2 8-204,-2 2 1,3-2 64,7-8 0,0 4-214,4-4 1,3 2 35,6-1 1,0-4-45,0-5 1,11-7 98,2-3 1,10-3-106,0-1 1,3-7-71,1-2 0,-4-5 141,0-5 1,0-2-61,4-7 1,-1-1 90,-4-3 0,4-3 34,-3-7 1,1 1 32,-1 0 1,1-1 8,-5 1 0,0 1 48,0 3 1,-6-1 184,1 6 0,-2 0 110,-7 4-193,5 6 186,-8-4-211,4 11 0,-8-1-162,-2 7 0,1 5 45,-6-1 0,6 4-68,-2 0 0,-1 5 36,1 1 0,1 3-94,4-3 1,0-1 54,0-4 1,0 1-10,0 3 1,1-4-58,4-1 1,-2 1 92,6-5 1,0-3 94,5-1 0,0-4-39,-1-1 1,1 0 18,0 0 1,-1-1 43,1-4 1,4-2 154,0-7 1,2 0 69,-2 1 1,-4-6-89,0 1 1,-1-5 64,-4 5 1,-1 0-13,1 4 1,-6 1 91,2-1 0,-4 0 143,-1 1-152,0 5-239,0 2-286,-6 6 1,0 1-14,-3 4 1,-2 3 109,7 5 0,-7 1-131,2 0 1,3 4 43,1 0 0,-1 5 48,2-5 1,-1 2 0,5-2 0,0-3 6,0 3 0,0-2 81,0-3 29,0 1 0,6-2 104,3-3 1,5-3-79,4-6 0,-1 0 88,6 0 0,-2-1-58,2-4 0,3-2 146,-3-7 1,1 0-13,-1 1 0,1-1-7,-6 0 0,0 1-20,-4-1 1,-2-4 140,-3-1 1,-1 1-55,-4 5 1,-2-1 63,3 0-390,-4 1 216,-1-1-232,0 0 0,0 5-176,0 0-85,-6 6 166,4-3-22,-4 6 0,5 4 288,-4 1 1,2 6-129,-6-2 1,5 3 302,-6 2 1,3 1-23,-2 3 1,-3-3-132,3 3 1,1 4-152,-1 0 1,1-2-162,-1-2 0,3-1 70,6 1 1,0-3-174,0 4 1,0-9 76,0-1 1,6-6 46,3 2 0,9-3-152,5-2 1,8-7 14,0-2 1,7-7 214,-1-3 1,2 1 346,2 5 1,-1 0 582,-4 4 1,2 3-110,-6 6 0,-1 2 569,-9 2 1,-2 4-464,-6 6 1,-7 4-344,-2 0 0,-5 2-364,-5-2 0,-8-3 25,-10 3 0,-4-9-1201,-5-4 1,-2-3-303,-2-2 1,1 0 1383,3 0 0,-33-13 0,-14-2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10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96 192 7885,'-14'-7'0,"0"1"149,1-3 0,-1 2 765,0 2-310,1 4 1,5-7 244,4 3-297,2 4 1,4-5-59,2 6 0,4 0-88,5 0 1,7 0-133,3 0 0,-2 0-37,2 0 1,0 0-158,4 0 1,0 1-180,1 4 1,-5-4-1352,-1 4 0,-3-3 682,3-2 1,-5 0-1881,1 0 2648,4 0 0,5-13 0,8-2 0</inkml:trace>
  <inkml:trace contextRef="#ctx0" brushRef="#br0" timeOffset="326">820 14 7885,'6'-8'706,"-4"2"1,5 6 386,-2 0-587,-4 0 1,6 2 109,-7 2 1,0 4-166,0 6 0,0 5 13,0 4 0,-5 3-279,0 1 1,1-4-179,4 0 1,0 3 106,0 1 0,0 2 97,0-11 1,1 5-1,4-5 1,-2-1 115,6-8 0,5-3 140,4-6 1,5-2-329,-5-2 1,9-5 87,-4-9 1,9-4-378,-9-5 1,6 0 161,-7-1 0,3-4-982,-2 0 1,1 5 290,-6 4 1,-1 2-22,-8-2 1,3 4-88,-3 5 0,-1 6-278,1 4 1,-5 2 289,5 2 1,-4 2 774,4 2 0,0 22 0,5 11 0</inkml:trace>
  <inkml:trace contextRef="#ctx0" brushRef="#br0" timeOffset="558">1326 219 7885,'1'12'337,"4"-3"1,-2 2-57,6-7 0,0 1 226,5-5 0,1 0-113,3 0 0,-1-2 34,6-2 1,0-4-119,4-5 1,-1-1-197,-3 0 1,-1-4 66,-8 0 1,1-2-86,-10 2 1,-2 3 16,-8-4 0,-4 4-176,-9 2 0,-3 5 266,-7 3 1,-4 4-81,1 1 0,-1 7 495,4 7 1,6 0-200,-1 4 0,11 2-413,-2-2 0,5 6-445,0-1 0,4-2-592,10 2 0,8-5 476,10 5 1,15-8 554,8-1 0,35-13 0,17-7 0,-27 1 0,1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00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98 7844,'0'-27'0,"-2"10"0,-3-7 925,4 7 212,-5 9 1,6 3-852,0 10 1,-5 4-448,0 10 1,-6 5 270,2 9 1,-4 2 148,-1 3 1,4 3-393,1-3 0,-1 3 91,-4 2 1,4-7-179,1-3 1,4-3-67,-4-1 0,6-7-676,-2-3 706,3-9 0,4-7-70,3-13 1,9-2 54,10-17 1,4 4 47,5-8 0,-3 3 660,3 1 0,-3 5-248,-1 1 0,-2 7 389,-3 2 1,1 6-211,-6 8 1,5 0-56,-5 0 0,-1 6-29,-3 4 1,-6 7-60,1 2 1,-7 1-356,2-1 1,-10-3 93,-5 3 0,-4-3-821,-5-2 1,-1-1 406,-4-4 0,-3 2-1167,3-6 1617,4 0 0,5-37 0,9-7 0</inkml:trace>
  <inkml:trace contextRef="#ctx0" brushRef="#br0" timeOffset="267">527 340 7844,'14'-9'143,"0"-1"0,1 5 261,-1-4 1,0 4 95,0-4 1,5 4-132,0-5 0,0 1-206,-5-5 0,1-1 25,-1 1 0,-5 0 187,1 0-58,-7 0-259,3-1 33,-6 1 0,-1 6-191,-4 3 1,-5 5 52,-8 5 0,-5 8 82,-5 6 1,1 5 43,3-6 0,-3 8-16,4-2 1,2 2 36,2 3 0,5-2-318,4-4 1,-1 4-413,7-3 0,0 3-487,9 1 0,9-5 499,10-4 1,5-4 187,4 0 1,3-8 429,7-2 0,9-19 0,8-8 0,5-2 0,0 0 0</inkml:trace>
  <inkml:trace contextRef="#ctx0" brushRef="#br0" timeOffset="692">1125 312 7844,'14'-21'-88,"0"1"-45,0-4 1,1-2 955,-1 8 1,-5-1-275,1 4 0,-6 6 268,6-1-377,-7 7-271,3-3 1,-12 7 3,-3 4 1,-4 3-94,-1 6 1,-2 5 65,-3 0 1,3 7-112,-3-3 1,8 4-221,2 2 0,1-2 108,-2-4 0,-1 3-290,6-7 0,-1 4 63,1-4 0,4 0-96,-4-5 0,5-1 137,5-3 1,3-4-41,6-6 1,6-2-3,4-2 1,-2-9 100,2-6 0,-5-5 200,5 5 1,-5-4-55,4 4 0,-5 0 160,1 4 0,-8 1 31,-2 0 0,-1 4 186,2 1-198,2 6 16,-10-4 1,4 14-109,-6 2 1,5 4 5,0 1 1,0-3-71,-5 3 1,1-7 51,4 7 0,-2-3 43,7 3 1,-6-6 125,6-3 1,-1 1 239,5-1 0,-4-2-5,-1-8 1,3 2 207,6-6 0,-6-5-174,2-5 1,-5 0-23,1 4 1,1-4-277,-6 0 1,-1 0 26,-4 5 1,-6 5-481,-3-1 0,-4 7-110,-1-2 0,-5 4-412,0 1 0,0 0 157,4 0 0,1 6-1601,0 4 1373,6 2 889,-5 2 0,37 26 0,1 6 0</inkml:trace>
  <inkml:trace contextRef="#ctx0" brushRef="#br0" timeOffset="1367">1822 269 7845,'14'-6'0,"2"-2"591,3-7 0,-3 8-158,3 2 0,-8 3 475,-2 2-590,1 0 1,-2 7 4,-4 2 1,-2 4-59,-2 1 1,0 2 0,0 3 0,0-3-126,0 3 0,-5-4-120,1 0 1,-6-1-133,5 0 0,-1-1 136,1-4-404,4 4 1,-7-10-99,3 6 206,3-5 0,-2-3-1,8-6 0,4-6-47,7 2 0,-1-8 158,0-2 0,5-2 16,0 2 1,5 3 230,-5-3 1,4 3-66,-4 2 1,0 2 382,-4 2 0,4 2 321,0 3-252,0 4 1,-5-6-155,0 7 1,-5 7 132,1 2-308,-7 4 0,5 4-122,-3-2 0,-4 7-187,4-8 1,-3-1 26,-2-4-445,0 1 250,0 4-23,0-6 240,0-2 1,1-8-145,4-2 1,3-4 176,6-6 1,-3-1-1,3 1 0,-2 0 206,7 0 1,-2-1-60,2 1 1,-3 2 272,3 2 0,-4 2 111,0 3 17,-1 4-398,0-6 0,-6 14-116,-3 2 1,-4 4-124,-1 1 0,0 2 70,0 3 0,0-3-558,0 3 1,-1-3-158,-4-2-442,4 0 817,-6 0 0,9-1 291,3-4 0,2-2 83,8-7 1,0 0 192,4 0 1,4-7 64,5-2 0,1-5 351,-1-5 0,5 3-24,0-3 1,1-2-184,-6 2 1,1-4 295,-1 4 1,-6-2-161,-3 2 0,-5 3 69,-4-3-98,-4 4 0,-6 0-243,0 7 0,-6 2-1,-4 6 1,-2 2-39,-3 2 0,1 4-87,0 7 1,0 4-151,0-1 0,-1 3 78,1-2 0,5 2-1021,-1 2 0,7 4 40,-2-3 0,5-2-322,5 2 1,9-7 1303,10 2 0,25-9 0,11-4 0,6 1 0,-1 0 0</inkml:trace>
  <inkml:trace contextRef="#ctx0" brushRef="#br0" timeOffset="1634">3416 169 7845,'11'-19'167,"3"0"1,4 0-56,-4 5 1779,0 6-748,0 2-721,1 6 1,-7 11-106,-4 3 0,-2 5 30,-2 0 0,0 3-169,0 7 1,-5-6-85,0 1 1,-4 0-123,4 4 1,0-5 98,5-4 0,-1-4-210,-4 0 0,3-1 30,-2 0-119,2-6 69,2-2 1,6-14-49,4-6 0,3-2 103,1-7 1,5-1-75,0-5 1,6-1-119,-1-3 0,-2 3-386,2-3 0,-2 4-431,2 6 0,2 1 112,-2 3 1001,-3 9 0,6 4 0,-5 14 0</inkml:trace>
  <inkml:trace contextRef="#ctx0" brushRef="#br0" timeOffset="2567">3928 283 7845,'0'-9'-493,"0"-1"968,7 7-336,1-3 1,6 1 94,0 0 1,-4 0-75,-1 5 1,1-1 182,4-4-260,0 4 1,0-11-87,0 8 1,1-7-87,-1 1 1,-5 2 119,1-1 1,-5-1-145,4-4 1,-6 0 86,2 0 1,-3-1-47,-2 1 1,0 5 63,0-1 0,-2 7 119,-3-2 1,2 4-36,-6 1 1,-1 0 127,-4 0 0,4 6 6,1 3 1,-1 9 166,-4 1 1,0 5-26,0-5 0,4 6-38,1-1 1,4 1-469,-4-1 0,5 2 116,0-2 1,2-2-294,2 2 0,0-7 26,0 2 1,6-3-111,4-2 1,4-4 67,5-1 1,3-5 23,7 0 1,-1-2 110,1-2 0,-1-6 15,1-4 1,-1-7 329,0-2 0,1-7 78,-1 3 1,-5 1 71,-4-2 0,1 2-14,-1-2 1,0-1 154,-5 6 1,-1 0-146,-4 5 0,4-1 1,-3 1 1,-3 5-144,3-1 133,-7 7-236,10-3 0,-12 12 14,4 3 1,1 4-67,-1 1 1,0 1 12,-5-1 0,0 5-157,0 0 0,0 1-79,0-1 0,0-3 121,0 3 0,0-3-61,0-2 56,0 0 152,0 1 1,1-8-18,4-2 0,-2-3 170,7-2 1,-1-2-84,6-3 1,0-2 88,4-8 0,-1 1-159,5 0 0,-4-5-24,5 0 0,-5-5 67,5 5 0,-7 0-26,2 5 1,-5 0 332,-4 0-215,3-1 666,-5 1-210,-1 6-313,0 2 0,-7 7-98,0 4 0,0-2-178,0 7 0,0-1-60,0 6 1,1-6-376,4 1 0,-2-3-383,7 3 0,-1 1 365,5-6 0,5 4-72,0-4 0,2 0-21,-2-5 1,1-5-18,4 0 0,2-7 335,-8-3 1,1 6 294,-4-5 0,-6 4 2359,1 1-1909,-7-4 0,2 13 1014,-10 0 0,-3 8-664,-6 11 1,-5 8-704,0 6 1,-8 6-252,-2-1 1,1 5-723,-5 5 780,3 2 0,15-2 0,1 5 0,0 4 0,0-1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09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95 7862,'0'-20'0,"0"5"297,0-4 1,4 4 1234,1 2-609,-1 5 0,-5 3-381,-4 10 0,-7 9-549,-6 8 1,-6 10-17,1 5 0,-3 2 71,-1 2 0,4 5 128,0-1 0,2 5 35,-2-4 0,3 0-158,7-5 0,1 0-87,2 0 1,4-2-469,6-2 0,3-10 258,7-9 1,0-9-418,13-4 0,4-4 277,5-1 0,2-7 102,-2-7 1,-2-6 77,6-7 1,-1 0 282,2-1 1,-4 1 179,-6 0 1,-4 1-157,0 3 1,-8-1 369,-1 5-83,0 1 21,-13 5-225,5 5-265,-6 2 0,-1 6 105,-4 0 1,4 6-30,-4 3 1,3 3 15,2 2 0,0 0-35,0-1 1,0 5-185,0 1 0,2-1 63,3-4 1,-2-1-9,6 1 1,0 0 9,4-1 0,1-5 20,0-4 0,0-2 122,-1-2 0,5 0 191,1 0 1,-1-6 96,-4-3 1,-5-5-113,0-4 1,0 1 83,5-6 0,-1 2-42,1-2 1,-5-1 55,0 6 0,-6 0 43,2 4 0,-2 2 434,1 3-443,-2-3-350,4 10 0,-6-3-174,0 10 0,-2 3 124,-2 5 0,2 5-191,-2 1 0,2 5 108,2-1 1,0 3-23,0 1 0,0-4 90,0 0 1,0-5-8,0 5 0,6-7 84,3 2 0,4-2 24,0-3 1,1-5 168,0-4 0,1-2-47,3-2 1,-1 0 288,5 0 0,-5-5-146,1 1 1,2-7 221,-2 2 0,2-8-141,-2-1 1,-2 0 27,2 4 1,-3-4-214,-1 0 0,-1-2 88,1 2 0,-5 3-48,0-4 1,-6 4 2,2 2 1,-4-1-286,-1 0 1,-1 5 59,-4 0 0,-2 4-893,-7-4 147,0 6-220,1-3 596,-1 6 1,6 2-553,4 2 606,2-2 1,8 8 62,3-5 1,4 4 498,0-4 0,7-1-27,3-4 0,-2 5 122,2-1 1,0 5-120,4-4 1,-1 6 125,-3-2 1,-4 1-160,-5 0 1,-2 2-69,-3-3 0,-3 3-195,-6 2 0,0 1 97,0 3 1,0-3-98,0 3 0,-1-2 49,-4-3 0,4 1-576,-4 0 1,4-5-107,1 0 0,0-5-340,0 6 1,6-7 484,3 1 1,5-2-12,4-2 1,-2-2 227,7-2 1,-5-4 148,5-6 1,-2 1 206,2-1 1,-1-1-43,-4-3 0,-3 1 88,3-6 1,-3 5 282,-1-5 1,-2 6 485,-3-1 0,2 3 678,-7 1 916,7 1-1683,-3 5 0,-1 3-303,-2 10 1,-4 4-25,-1 9 1,0 4-164,0 5 1,0 0-23,0 1 1,0-1-44,0 0 1,0-1-1,0-3 0,0 1-15,0-6 1,2 1-124,2-6 0,-1-5 105,7-4 1,-1-2 155,4-2 1,3-6-641,2-3 1,-3-9 211,3-5 0,2-5-1098,-2-3 0,5-3 293,-5-2 1,2-2-104,-2 6 1,-3 0 285,4 5 1,0 5-1106,0 4 1876,-1 9 0,2 39 0,1 16 0</inkml:trace>
  <inkml:trace contextRef="#ctx0" brushRef="#br0" timeOffset="199">2010 532 7862,'13'0'395,"1"0"1,-5 0-100,0 0 0,5 0 112,4 0 0,0-5-95,-4 1 0,4-7-92,1 2 1,-3-3 0,-7-2 0,-3 1 253,-6-1-237,0 0 0,-7 2 182,-7 3 0,-6 3 248,-7 6 1,-5 11 0,0 2 0,-4 10-249,4 0 1,0 3-93,5 1 1,6-1-108,2-3 1,6 2-1217,4-2 1,5 1-196,14-1 1,12-5 1189,19-8 0,43-18 0,19-9 0,-26 5 0,-1-1 0,1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07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384 81 7857,'6'-22'0,"-5"3"53,4 5-26,2 0 0,-4 7 1042,6 2 0,-6 11-442,2 8 1,-5 7 43,-5 11 0,2 3-339,-6 6 1,0 4-266,-4 1 0,-1 0-121,0-5 0,1 3-345,-1-3 0,5 1-749,0-10 0,4-2 544,-4-7 0,6-3-945,-2-6 984,-2-7 1,-1-2 564,-5-10 0,-50-69 0,26 25 0,0 1 0</inkml:trace>
  <inkml:trace contextRef="#ctx0" brushRef="#br0" timeOffset="493">1 340 7857,'0'-7'387,"6"-4"48,3 6 0,5 1-236,4 4 1,6 0-26,13 0 0,7-2-172,15-2 0,3 1-98,7-6 0,3 0 117,1-5 0,-4-4-6,-6-1 1,-6-5-304,-3 1 1,-11-2 91,-11-3 0,-9 7 67,-5 3 148,-9 3 1,-9 7 151,-9 3 1,-8 10-74,-1 4 1,-5 9 132,5 5 1,-5 9-39,5 4 1,-5 5 169,5 5 1,-2 1 68,2 3 0,3-4-85,-4-10 1,6 4 213,4-4 1,-2-2-229,6-3 0,1-8-97,4-5-58,0-2 0,6-9-87,3-2 1,9-16-141,5-7 0,7-8 55,2-6 0,6-1-308,-1-4 0,-2-1 146,1 7 0,-7 0 94,-2 8 1,-1 4-12,-8 5 0,-4 2-302,-5 3 269,-6 3 0,3 13-164,-6 7 0,0 1 224,0 8 1,-1-5-18,-4 5 0,4 0 306,-4 4 1,4-4-124,1 0 1,0-7 52,0 2 0,1-2-113,4-3 1,7-5-47,6-4 1,6-2 50,-1-2 1,8-8-169,0-5 0,6-7 266,-5-7 1,0 4-121,-5 0 1,-3 2 114,-5-2 0,-3 3-91,-11 7 0,-2 5 438,-8 3 1,-2 4-147,-7 1 1,-4 8-51,0 5 1,-1 2-541,6 8 1,1 0-716,2 4 1,4 1 521,6-1 424,13 0 0,59-14 0,29-10 0,-26 1 0,0 0 0,-1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02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96 425 7893,'0'-16'0,"0"-2"390,0 3 1,-2-3 1563,-2 9-1398,2 3 0,-9 12-182,7 3 1,-5 9 41,4 5 0,-5 9-179,0 4 0,3-1-180,-2 1 0,4 1 57,-4 4 0,6-6-169,-1-3 0,2-5 59,2-4 0,2 0 62,2-10 0,4-2 134,5-11 0,3-2-94,2-2 1,3-10-162,6-9 0,1-8-29,-1-6 1,0-2-157,1-2 1,-2-3 41,-4 3 0,-2-2-259,-6 11 0,-2 0-302,-3 5 1,2 6 262,-7 2 0,2 10-182,-1 5 0,-2 4 239,6 4 0,-4 4 439,4 6 0,0 23 0,4 8 0</inkml:trace>
  <inkml:trace contextRef="#ctx0" brushRef="#br0" timeOffset="1193">601 534 7904,'0'-14'0,"7"-4"283,2 0 0,-2-5 452,2 5 1,-6 0 360,2 4-528,-4-6 1,-1 5 7,0-3 1,-1 9 251,-4 4-743,-2-3 0,-7 8 39,0 0 0,1 3-64,-1 11 1,-4-3-55,0 7 0,-1 3-307,6 2 1,4-2-16,0 2 0,1 0-348,-1 4 1,3-6 7,6-2 1,0-4-199,0-1 808,0-1 0,6-1-22,3-2 1,3-4 145,2-6 1,-1-5 47,1 0 1,0-5 697,-1 1-541,1-3 1,0-2-39,-1 0 1,-5 5-233,-3 0 89,2 6 0,-4-5-755,6 4 159,-6 2 226,3-4 0,-1 8 28,0 2 1,1-2-59,-2 2 1,-1-2 73,6-2 0,2 0 58,7 0 0,-1-2 128,6-2 0,1-5-52,8-10 1,-2-3 168,7-10 0,-1-5 33,5-8 1,-4 1 66,-1-6 0,-6-4 20,2 0 0,-13 10 670,-6 16-525,-8 7 1,-5 14 54,-9 2 1,-5 16-60,-4 7 0,-3 8-104,-7 6 0,2 2-212,4 7 1,-3-4-36,7-1 1,0-1-148,4 2 0,5 1-3,0-6 0,6 0-184,-2-5 1,10-1-51,4-4 1,8 3 150,1-7 0,2-6 12,-2-7 1,-1 1 73,5-2 0,-5-1 146,1-7 0,2 1-11,-2-6 1,5-5 124,-5-4 1,5-7-26,-5 3 1,2 0 119,-2 0 0,-2-1 80,2-4 1,-5 1-87,-3 3 1,0 3 40,-5 7 1,1-1 181,-2 0-67,-2 7-340,4 1 1,-11 7-236,1 4 1,-7 2 133,2 7 1,-2 1-140,2 3 0,-3 2 53,3 3 1,3 1-109,1-6 1,-1 5 152,2-5 0,-1 5 10,5-5 0,6 1 97,3-6 1,4-1-59,0-3 0,1-2 123,0-7 1,5 0 73,4 0 0,-2-7 159,2-2 1,0-3-16,4-1 0,-4-6 71,0 1 0,-6-6-26,1 1 1,-3 2-104,-1-2 0,-1 2-72,1-2 1,-6 3 14,-4 7 0,-2-1 113,-2 0-71,0 7-25,0 1-189,-6 6 0,-2 6-200,-6 3 1,1 4-106,-1 6 1,2 0 145,3 4 1,-3 6 7,2-6 1,4 6 87,2-7 0,-2 3 57,1-3 0,1 4-5,4-3 1,1-3 108,4-2 0,-2-3-70,6-1 1,1-2 22,9-3 0,-3-3 42,7-6 0,-2-1-64,2-4 1,3-2 230,-3-7 0,1-1-62,-1-3 0,1 1 138,-6-6 1,1 2-57,-6-2 1,1-1-113,0 5 0,-2-3 97,-3 3 1,2-3 147,-7 3 0,5-3 347,-4 3-317,-1 1-61,-4 5 27,0 5-674,0 2 1,-4 7 59,-1 4 1,-5 4-85,1 9 0,1-1 103,-1 6 0,4 0-124,-4 4 0,6-1-132,-1-4 0,0 4 132,0-3 0,2-2 26,-2 2 1,4-6 139,4 1 1,4-9 199,6-4 0,1-4-170,3-1 1,5-6 23,9-3 1,-2-9 18,7-5 1,4-3 117,4-1 1,-4 1 584,-4 3 1,-7 5-310,2 9 0,-5-2 33,-4 7 1,-5 7-98,-9 10 1,-3 3 53,-6 6 0,-1 6-166,-4 4 0,-7-2-324,-6-7 1,-5 1-704,5-6 1,-6 5 456,1-5 0,3-4 455,2-5 0,27-24 0,8-2 0</inkml:trace>
  <inkml:trace contextRef="#ctx0" brushRef="#br0" timeOffset="1543">2898 233 7883,'0'-14'2257,"6"1"-1638,-5 5 0,6 10 446,-7 11 0,-2 3-479,-3 6 0,2 1-34,-6 5 1,2 0-296,-2 4 0,-4-3-349,4 3 0,2-3-36,-2-2 1,4 1-204,-4-1 1,6-6-301,-2-3 257,4-2-249,1-9 0,3-2 180,6-10 0,2-4-179,11-9 0,0-2 283,0-3 0,6-1 282,-1 6 1,-1 0 98,1 4 0,1 6 376,-6 4 0,3 2 406,-2 2 1,1 2-426,-6 2 1,-1 4-105,-8 6 1,-3 1 25,-6 3 0,-6-1-48,-3 5 0,-9-5-300,-5 1 0,-3-2-515,-1-3 1,-5 1-91,0 0 1,1-5-713,9 0 0,2-5 1344,6 5 0,19-12 0,4 2 0</inkml:trace>
  <inkml:trace contextRef="#ctx0" brushRef="#br0" timeOffset="2026">3349 507 7883,'6'-10'780,"3"1"0,-1 2 280,1-2 112,-6-4-287,9 12-623,-10-5 1,2 10 7,-8 1 1,-2 10 94,-4-1 0,-2 4-357,3 0 0,2 2 86,-3 3 1,6 1-219,-5-6 0,6 1 134,-2-6 1,4 1-405,1 0 1,0-1 179,0 1 0,6-6 3,3-4 1,5-2-40,4-2 0,-2-6-60,7-4 0,-2-3 50,2-5 0,3-4-41,-3-5 1,-2 0 50,2-1 0,-6 1 92,1 0 1,-3 5 461,-1 4 1,-7 7 132,-2 2-157,-4 6 0,-1-1-113,0 8 1,-4 8 80,-1 7 1,-5 3-117,1-3 0,-2 5 17,2-1 1,1-2-286,4 2 0,2-6 44,-2 1 1,2-3-308,2-1 1,8-5 111,5 0 1,2-6-9,8 1 0,0-4-15,4-4 0,1-8-183,-1-7 1,2-6-11,3-3 1,-3-4 82,3-4 1,-8-4 69,-1 4 0,-7-6 350,3 0 0,-1 0 0,-5 10 0,0 8 1230,-9 10 271,-2 7 1,2 13-774,-8 3 0,-4 9 91,-6 5 0,5 3-748,0 1 0,0 5 16,-5 0 1,5-5-324,0-4 1,5-2 229,-5 2 0,5 1 6,0-6 0,9 1 0,2-6 0</inkml:trace>
  <inkml:trace contextRef="#ctx0" brushRef="#br0" timeOffset="2158">3855 466 7883,'6'-14'-69,"3"0"0,5 2-168,4 3 1,11-3 236,12 3 0,45-13 0,21-5 0,-28 7 0,0 1 0,0-1 0</inkml:trace>
  <inkml:trace contextRef="#ctx0" brushRef="#br0" timeOffset="2692">5181 83 7857,'4'-18'0,"1"-1"0,-1 1 2334,-4 4-1663,0 7 1,-1 1-108,-4 6 0,-8 1-266,-10 4 1,-3 9-324,-1 8 0,-5 4 66,0 1 0,1 2-162,9 3 0,-1-1 88,9 5 1,-1-1 177,11 1 0,0 2-104,9-6 0,4 0-11,9-4 0,-1 2 228,6-3 0,-11-2-75,2-12 0,-10 1 127,1 0 0,-16-5-175,-7 0 1,-14-5-373,-9 5 1,-1-6-148,-9 2 0,3-3-444,-2-2 0,9 0 318,9 0 510,9 0 0,34-19 0,13-3 0</inkml:trace>
  <inkml:trace contextRef="#ctx0" brushRef="#br0" timeOffset="3476">5413 288 7860,'14'-14'2397,"-1"7"-1824,-5 1 0,-2 12 303,-6 3 1,-6 3-204,-3 2 0,-3 5-262,-2 4 0,-4 1-147,0-1 1,4 1-44,5-5 1,0 0-205,-5 0 1,2-4-102,3 3 1,1-4-335,4-5 210,2 3 40,-4-11 0,12 4-219,3-10 0,8-7 144,1-6 0,6-6 12,-1 1 0,3-1 107,1 1 0,1-3 186,-1 3 0,0 4 126,1 0 1,-7 4 478,-3 2-478,4 5 1,-7 2-3,3 6 1,-7 1-83,-2 4 1,-6 3 27,1 5 1,-2 2-35,-2 4 0,0-3 12,0 7 0,-2-5-264,-2 5 0,2-6-212,-2 1-236,-4-3 212,7-1-193,-12 0 391,12-7 0,-4-7 36,10-9 1,2-3-303,7-2 1,1-1 106,4-3 0,-3-2 190,7-3 0,-5-1 90,5 6 1,-5 0 239,5 4 1,-6 2-69,1 3 1,-3-2 486,-1 6-387,-1 1 1,-3 4-53,-1 0 0,-6 6-82,1 3 1,-2 3 37,-2 2 1,0 4-326,0 0 0,0 7-113,0-3 0,0 0-114,0 0 0,0-5 137,0 1 0,6 1-524,3-6 792,3 4 1,6-11-88,1 3 0,3-4 329,-3-10 1,5-2-146,-1-7 1,3-4 58,1-1 0,3-5 26,-2 1 0,0-1 108,-9 1 0,3-1 37,-3 6 0,-6 0 83,-4 4 0,-6 5 230,2 0 40,-3 6-916,-2-3 0,0 7 94,0 4 1,-7 2-26,-2 7 0,2 4 97,-2 0 0,4 5-95,-4-5 1,1 5 127,-1-5 1,3 5-39,6-5 0,-4 1 311,-1-6 0,1-4-41,4 0 1,6-1 418,3 1 1,3-3-53,2-6 0,4-6 125,0-3 0,5-3-257,-5-2 1,0-4-108,-4 0 0,0-7-207,-1 3 0,-5-4 97,-4-1 1,-2 4-565,-2 0 1,-6 6 267,-3-1 1,-9 3-1475,-5 1 1,-3 7 280,-1 2 0,-1 4-1144,1 1 2461,6 0 0,-11 30 0,3 8 0</inkml:trace>
  <inkml:trace contextRef="#ctx0" brushRef="#br0" timeOffset="3785">6616 370 7860,'14'-14'0,"-1"5"607,1 0 1,0 1 276,-1-1 275,-5-3-790,-2 11 1,-8-5-271,-2 6 1,-4 0-3,-5 0 1,-1 7-187,0 7 0,1 1-324,-1 8 0,0-2 288,1 2 0,0 3-283,4-4 1,-1 4 153,5 2 0,1-1-9,4 0 1,1-6 130,4-2 1,4-4 231,9-1 0,-1-7 72,6-2 0,-1-4 444,6-1 1,-1-6 211,0-3 0,-1-9-333,-3-5 1,-5-3-153,-9-1 0,-3 0-122,-6-1 1,0 1-556,0 0 1,-3 4 28,-6 0 1,0 6-251,-9-1 1,3 7-882,1 2 1436,0 6 0,1 21 0,-1 13 0</inkml:trace>
  <inkml:trace contextRef="#ctx0" brushRef="#br0" timeOffset="4009">7299 233 7860,'6'-14'0,"-2"5"0,5 0 0,-6 5 2929,1-5-1998,4 6 0,-7-2-282,4 10 0,-5 4-266,-5 9 0,-2-1-143,-7 5 0,0 0-344,1 0 0,-1 4 129,0-3 1,1 1-669,-1-1 0,0 1 373,1-5 0,-1 3-1331,0-3 0,1 3 1601,-1-3 0,-18-7 0,-4-6 0</inkml:trace>
  <inkml:trace contextRef="#ctx0" brushRef="#br0" timeOffset="4558">7108 356 7862,'15'-1'-74,"3"-4"1,-1 4 122,6-4 0,4-1 560,5 1 1,5-4-233,-5 5 0,1-5-173,-1 4 0,-3-6-197,3 2 1,-5-3-313,-4-1 1,-4-1 117,-5 0 1,-6 0-387,-4 1 627,-2 5 415,-2 2-16,-6 18 0,-2 3-212,-6 13 1,5-1 105,0 1 1,-4-1 96,-6 0 0,6 1 148,4-1 1,1 0-178,-1 1 1,-2-6 148,7 1 98,-7-6-219,10 3-90,-6-7 0,7-7-131,0-6 0,11-3-163,3-10 1,9 0-42,-1-9 1,4 3-160,1-3 1,1 3 38,-1-3 0,5 5-91,0-1 1,-5 3-110,-4 1 0,-6 6 138,1 4 1,-7 2-227,-2 2 236,-6 0 1,3 8 280,-6 5 0,-6 1-77,-3 4 1,1 2-49,-1-2 0,1 5 19,-1-5 1,-1 5 26,5-5 0,0 1-77,5-6 1,0-4 48,0 0 0,8-6-272,6 2 0,1-3 55,8-2 1,4-7-191,5-2 1,6-9 49,-2-5 1,2-2 76,-1-3 0,1 5 246,-6 1 1,0 6 235,-5 3 0,-6 1 386,-3 7 1,-7 7 939,-2 7 0,0 9 609,5 5 1,-6 7-1063,-4 2 0,-2 4-497,-2-4 0,-2 3-877,-2-7 1,-12-4-908,-11-10 1,-2-5-83,-7 0 1,1-6 1267,-2 1 0,-26-39 0,-3-10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22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77 165 7966,'-26'-21'0,"3"3"926,3 2-659,13 9 0,7 1 22,9 6 0,9 0 50,5 0 0,7 0 341,2 0 0,10 0-294,-1 0 1,8 0-64,-3 0 1,5 0-512,-1 0 0,2-5 180,-2 1 0,0-1-655,-9 5 0,-3-5 162,-10 1 0,-7-1-807,-3 5 443,-9 0 282,-3-6 0,-7 0-260,-4-3 614,-2-3 1,-7 6 168,0-3 0,1-2-57,-1 7 0,0-1 482,1 5 0,-1 0 478,0 0 30,1 0 1,0 1-324,4 4 1,3 3 175,6 5 0,0 6-782,0-1 0,0 2 87,0-2 1,2-2-32,2 7 0,46 12 0,17 8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23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165 245 7962,'-6'-22'876,"-2"3"212,-6 11 0,2 14-547,3 12 0,-3 13-12,3 5 1,-3 5-420,-2 5 0,0-4 62,1 4 0,-1 1-587,0-2 1,7 1-61,2-5 1,4-6-328,1-3 0,0-5 450,0-4 0,1-9-172,4-10 0,-2-2 89,6-2 0,-6-8 14,1-6 1,3-5 370,-3-9 1,5-1-51,-4-2 0,-1-6 398,-4-8 1,5 1 84,-1-7 0,2-3 274,-1-6 0,-2-2-49,6 8 1,-4-3 427,4 12 1,0 5-386,5 8 0,4 5-234,0 4 0,6 10-228,-1 8 1,-2 5 42,2 5 0,-6 4-447,1 9 0,-9 5-56,-4 9 0,-5 3-287,-5 6 1,-4 4 187,-9 1 1,-3-1-284,-7-4 1,1 0 268,0 0 1,1-1 15,3-4 1,5-2 176,9-7 0,3-6-70,6-3 1,3-4 361,6-5 0,6-3 78,12-6 1,5-1 127,0-4 1,11-1-179,-2-3 0,4-3 26,1 3 0,-4-3-132,4-2 1,-1 0-213,-4 1 0,0-1 128,-13 0 1,1 2-152,-11 3 0,-1-3 142,-8 3 0,-3 1 207,-6-1 207,0 6 0,-6-8-137,-3 7 1,-5 1 71,-4 7 1,1 4-155,-6 6 1,2-1-186,-2 1 0,-1 4-194,6 0 0,4 5 110,5-5 1,6 7-230,-2-3 1,10-2 96,4-2 0,14-2-43,4-3 0,9-1 10,1-2 0,8-4-3,6-6 0,2-2 147,1-2 0,6-4 139,-1-6 1,0 1 52,-4-1 0,-2-6 300,-3-3 1,2-1 283,-7 1 0,-1-2-300,-7 2 0,-4 1 269,-5 0 0,-7 5 386,-3-1 43,-9 9-637,-3 3 1,-13 6-153,-7 0 1,-3 1-387,-10 4 0,3 2 173,-8 7 0,-2 6-487,2 2 0,-3 0 284,8 1 1,-2-1-457,11 6 1,-5-3 172,5-2 0,4 2 2,5-7 1,6 0-12,-1-4 1,10-2-10,7-3 0,4-3 246,10-6 1,-2-8 122,7-5 1,3-7 239,1-7 0,-3-2-133,-1-3 1,2-3 385,-2-6 1,4-5-140,-4 1 0,-2-11 21,-7 1 1,1-1 204,-5 6 1,-3 4 333,-6 10 0,-4 8-50,-6 10 1,-6 9-263,-4 4 0,3 10-26,-2 4 0,0 5-160,-5 4 0,-1 5-197,-3 9 1,2 1-17,-2 3 1,3 9-118,1-4 0,1 3 65,-1-3 0,2 4-198,3 1 1,3-1-39,6-4 1,0-1-126,0-4 1,6 2-402,3-6 1,7-8 297,3-10 1,3-2-65,-3-7 1,3-2 110,-3-8 1,3-2 113,-3-7 1,3-6 109,-3-3 0,5-2 124,-1-3 1,-2 1 191,2 0 1,-6-1-115,1 1 1,2 1 203,-2 3 1,-5 4-14,-3 5 1270,-7 0-900,3 1 1,-6 7 677,0 6-843,-6 6 1,3 9-151,-7 3 1,6-3-514,-5 3 0,6-1 228,-2 1 0,4-2-726,1 2 1,0-3 379,0-1 1,6-5 129,3 0 0,3-6-274,2 1 0,1-2-339,3-2 0,3-6 527,7-3 1,-3-8 318,-2-1 1,2-6 557,-7 1 0,0 3-359,-4 2 1,-2 3 1852,-3 1-1466,-3 0 1,-8 7 389,-2 2 1,1 4-416,-6 1 0,0 6-290,-5 3 0,5 4-335,0 6 0,6-3-357,-2 7 0,4-5-1408,1 5 0,0-2 258,0 2 1561,6 3 0,32-11 0,13 5 0</inkml:trace>
  <inkml:trace contextRef="#ctx0" brushRef="#br0" timeOffset="642">2420 463 7962,'2'-26'370,"2"4"1,-2 2 1501,2 6-685,-2 1 198,-2-1-549,0 6-559,0 2 0,-5 12-160,1 3 1,-7 4-11,2 0 1,-2 5-188,2 1 1,-1 5 87,5-1 1,-4-2-189,4 2 1,-1-2-66,2 2 0,2 3-80,-2-4 1,2-2-144,2-2 0,0-1 171,0 1 1,2-4-28,2 0 0,4-2 114,5-8 1,1 1 52,0-5 1,4 0 54,0 0 0,7-2 173,-3-2 1,0-4-31,0-5 0,1-6 182,4 1 0,-4 0 97,0 4 1,-6 1 193,1-1 0,0-4-16,-4 0 1,3-1-129,-8 6 1,1-1 325,-1 0 0,4-1-266,-4-3 0,-3 3 59,-2-4-333,4 4 1,-7 2-114,4-1 1,1 5-58,-1 0 220,-1 6-388,-4-3 0,-1 6 89,-4 0 1,4 1-15,-4 4 0,-1 2 35,1 7 0,-5 1 63,1 3 1,-2-2-72,2 2 1,-3 1-136,3 0 1,1 4-44,-1-5 0,6 0 69,-2-4 1,-1-1-9,2 1 1,-1 0 88,5-1 0,0-4-18,0 1 0,6-6-37,3 5 1,5-6 1,4 2 1,-1-4-224,6-1 1,-5-1 86,5-4 0,-1-2-163,6-7 0,-5 0 51,-1 1 0,0-6 150,0 1 0,0-2 265,-4 2 1,-3 3 306,3-3 1,2 3 175,-2 1 1,1 2 590,-6 3 0,1 3-438,0 6 1,1 1 290,3 4 1,-3 4 266,3 9 0,-4-1-590,-5 6 1,2-5-227,-7 5 1,1-7-476,-5 2 0,-2-2-403,-2-3 0,-4 4-207,-5-3 0,-6 2-935,1-6 0,-2-3 1636,2 2 0,-3-12 0,-6 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32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1 247 7865,'13'-14'565,"1"0"69,0 1 0,4 4-95,0-1 1,7 7 453,-3-1 0,0 2-496,0 2 1,-3 0-30,3 0 0,-3 0 293,3 0 1,-3 2-290,3 2 1,-3-2-370,3 3 1,1 1-227,5-2 0,-1 1-203,0-5 1,-1 0-18,-3 0 0,1 0-473,-6 0 0,1-2 247,-6-2 0,-4-4-176,0-6 1,-6-4 282,2 0 0,-3-6 178,-2 1 0,0 3 179,0 2 403,-7-3 1,0 7 515,-7 0 1,1 7-154,-1 7 0,0 7 491,1 7 0,5 1-526,3 8 0,4 0-185,1 4 1,0 5-3456,0 0 3014,6 6 0,35-11 0,17-1 0,5 6 0,1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35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12 364 7819,'0'-14'256,"0"0"1,-4-1 396,-1-3 0,2 3-137,8-4 0,-1 0 71,10 0 1,-4 1-96,9 5 0,0-4 56,0 3 1,5-2-335,-1 6 1,1 4 18,-1 2 0,1 4-165,-6 4 0,1 10-4,-6 9 1,-5 3-116,-4 1 1,-2 5 22,-2 0 1,0 0-269,0-5 1,0 0 84,0 1 1,-5-3-63,1-2 1,-1-3-374,5-6 188,-6-1 289,5 1 1,-5-8 34,6-6 0,6-8-10,3-10 1,3-3 78,2-6 1,4-2 135,0-3 1,5 2-69,-5-7 1,5 7 183,-5-2 1,5 4 131,-5 6 1,5-1-141,-5 9 1,2-1 236,-2 10 0,-3 1-110,3 4 0,-2 6 3,-3 3 0,1 8-147,0 1 0,-5 6-45,0-1 0,-6 1-77,1-1 1,-1 2-404,2-7 54,-3 6 0,4-9 21,-6 3 104,0-8 199,0-4 93,0-6 0,0-6-184,0-4 0,1-6 14,4-2 1,4-7 62,9 2 1,-3-2 8,3-3 1,2 5 123,-2 1 1,2 5-139,-2-1 1,-2 0 286,2 4 1,-3 3-47,-1 11 1,-1 0-29,1 0 0,-5 8-166,0 6 1,-6 1-104,2 7 0,1 1 73,-2 5 1,3-3-178,-3-2 1,-1 2-229,6-7 0,-4 0-50,4-4 212,0-1 1,5-5 78,-1-4 0,6-2 88,-1-2 1,5-8-9,-5-5 0,5-2 117,-5-8 1,6 0-36,-1-4 1,1 1 156,-1 3 0,1-1 49,-5 5 1,-1-3-131,-5 3 1,0 6 486,-4 4-340,-3 6-204,-6-3 0,-2 12 29,-2 3 1,2 4-158,-2 6 1,-2 0-55,1 4 1,0 3-312,5-3 0,0 3-177,0 1 0,0-4 213,0 0 0,7-7 38,2 2 1,3-7 165,1-2 1,3-6 254,2 2 0,2-10 84,2-4 0,3-5 435,-7-4 1,5 2-104,-5-7 0,-1-5 395,-8-4 0,-3 1-423,-6 3 1,0 2-60,0 4 0,-8-3-387,-5 7 0,-7 4-93,-8 5 0,6 6-140,-1-1 0,6 2-1003,-1 2-214,3 6 1,3 2 1475,3 6 0,27 24 0,12 6 0</inkml:trace>
  <inkml:trace contextRef="#ctx0" brushRef="#br0" timeOffset="451">1639 104 7886,'13'-8'0,"1"-2"1532,0 5 1,4-4-695,0 4 1,7 2 466,-3 8 1,-2 3-612,-2 5 1,-7 1-406,-2 0 1,-6 4-274,2 0 1,-4 5-260,-1-5 0,0 0 150,0-4-32,0 6 24,-6-5 1,3-1-997,-6-10 654,6-2 1,-3-8 162,6-4 0,1-6-13,4-3 0,-2-3-154,6 3 0,5-3-306,4 3 1,2-3 112,-2 3 1,-1-2-155,5 8 1,-5-4 315,1 8 0,-1 3 61,1 1 1,-3 4 295,4 1 0,-6 1 121,-3 4 0,2 1 37,-3 3 0,3 3 109,2-3 1,-5-1 312,0 1 0,0-6 42,5 1 1,-1-2 376,1-2 0,4 0-12,0 0 1,5-2-353,-5-2 0,5-1-110,-5-8 0,1 5-180,-6-10 0,-4 10-113,1-5-12,-7 2 1,-10-1-47,-11 3 1,-6 9 359,-3 9 0,-2 4 312,-3 6 0,5 3-76,-1 10 1,2-1 154,8 5 1,1-1-606,8 2 0,3-3-419,6-2 0,8-3-555,6 3 0,13-9-52,14-5 0,6-4-2485,8-5 3312,5-3 0,17-28 0,12-11 0,-23 11 0,0-1 0,-1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3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492 350 7872,'-6'-7'0,"3"-4"203,-6 7 0,5-1 159,-6 5 0,1 6 259,-4 3 1,4 9-319,-1 5 1,3 3-235,-2 1 0,-2 1 136,7-1 1,-1 0-21,5 1 0,5-1 87,-1 0 0,7-5-84,-2-4 1,3-3 816,2-1-71,-7-1-535,-1-5 0,-18 0-283,-6-4 1,-12-2-214,-7 2 1,-8-2 33,-6-2 0,3 0-164,-2 0 1,6 0-720,-2 0 1,16 0-47,7 0-765,12 0 1757,5 0 0,49-12 0,10-4 0</inkml:trace>
  <inkml:trace contextRef="#ctx0" brushRef="#br0" timeOffset="258">670 145 7888,'6'-13'0,"-3"-1"675,6 0 1,-4 7-46,4 2 1,-6 5 53,2 5 0,-4 4-249,-1 9 0,-1 3-56,-4 7 0,2 5-83,-6 3 1,0 2-3,-5-1 0,5 2-181,0-2 1,1 2-169,-1 2 0,-2-1-570,7-4 0,-1 2 352,5-6 0,0-2-1631,0-7 374,0 3-101,0-11 1196,6-1 0,2-14 35,6-9 0,4-5 400,0-4 0,19-40 0,-1-15 0</inkml:trace>
  <inkml:trace contextRef="#ctx0" brushRef="#br0" timeOffset="400">930 391 7904,'0'-7'1610,"0"1"0,0 7-1026,0 4 0,-2 4-12,-2 9 0,-4 2-237,-6 3 0,2 2-109,3-2 0,-3 3-693,3 1 0,1 1-262,-1-1 1,5-4-1767,-5 0 2495,5-7 0,17-14 0,9-11 0</inkml:trace>
  <inkml:trace contextRef="#ctx0" brushRef="#br0" timeOffset="542">1039 241 7904,'0'-20'0,"2"5"393,2-3-299,-2 9 21,10 3 1,-6 7-411,3 4 1,-3 4 294,-6 9 0,0 58 0,0 20 0</inkml:trace>
  <inkml:trace contextRef="#ctx0" brushRef="#br0" timeOffset="1433">1299 473 7904,'7'-21'330,"4"1"-275,-6 7 0,4-3 1142,-5-2 0,2 3-415,-1-3 0,-4 3-230,4 1 0,-2-3 600,2 4 386,-4-10-1007,5 14 1,-7-5 6,-4 9 0,-2 4-425,-7 1 1,0 1 54,1 4 0,-3 3-296,-2 5 0,3 1-263,-3 0 1,2 4-543,3 0 1,4 5 257,0-5 0,6 5-426,-2-5 1,3 0 218,2-4 1,2 0-132,3-1 0,4 1 579,9 0 0,-1-1 167,5 1 1,-3 0 683,3-1 0,-5 7-100,1 3 1,-4 3 148,-5 1 0,2 5-223,-7 0 1,-7 4 187,-10-4 1,-7 5-200,-7-6 0,-7 1-86,-2-4 0,-2-2-805,1-4 1,-1-6 256,6-7 0,7-6-323,6 1 0,6-10 191,4-8 1,4-5 220,10-9 1,4 0 189,9-4 1,3-3 152,6-6 1,1 1-161,-1 4 1,5-8 88,0 3 1,1-3 134,-1 3 0,-3-5-20,3 1 1,0-1-88,-5 5 0,4 1 48,-9 4 1,-3 3 162,-6 5 0,-1 2 158,-7 4 410,6-4 315,-10 11-20,5 1 1,-10 9-169,-1 10 1,1 9-380,4 8 0,0 6-95,0 4 1,0 3-82,0 6 1,0 0-46,0 0 0,0 0-119,0 0 0,0-5 0,0 1 0,0-9-61,0 0 1,0-2-225,0-8-220,6 0 0,1-10 172,7-4 1,0-5-351,-1-8 0,5-2 105,1-12 0,5 0-52,-1-4 1,3 0-34,1-1 0,0 1-121,1 0 0,-6 5 356,1 4 1,-11 3-200,2 1 515,-3 1 0,-2 5-116,0 3 1,-6 10 313,1 4 0,-2 3-72,-2 2 1,-2 0 21,-2-1 1,2 6-96,-2-1 0,2 2-80,2-2 1,0-3-123,0 3 1,2-4-210,2-5 1,4 2-47,6-7 1,1 1 60,3-5 0,-1 0-6,6 0 0,-1-8 8,6-6 1,-1-1 74,0-8 0,-1 1-14,-3-6 1,1-5-68,-6-4 0,4-2 69,-9-2 0,4-6-11,-8-3 0,-3-2 378,-1 2 1,-4 11-121,-1 11 1,0 7 3164,0 7-1939,0 7 0,0 7 78,0 9 0,0 10-667,0 9 1,-1 1-3,-4 7 1,4 1-349,-4 4 0,4 0-257,1 0 0,0 0-1074,0 0 1,0-5 680,0 1 1,0-7-3333,0 2 3664,0 3 0,12-31 0,3-1 0</inkml:trace>
  <inkml:trace contextRef="#ctx0" brushRef="#br0" timeOffset="1976">2119 419 7904,'0'-14'0,"2"0"180,2 1 0,4-1 215,5 0 0,3 5-112,2 0 1,-2 5 160,7-6 1,5 6-297,3-5 1,1 0-45,-4-5 1,4 0-218,-1 1 1,1-3-94,-4-2 1,-1-3-242,0-6 1,1-1 244,-1 1 0,-6 0-25,-2-1 1,-9 7 327,-1 3 769,-6 9 1012,3-4-1352,-6 12 1,-4 1 83,-1 9 0,-5 9-178,1 5 0,1 4-58,-1 5 0,4 2-82,-4 2 1,6 4 105,-1-4 0,2-2-225,2-3 1,0-2-161,0-1 0,2 2-389,2-3 1,4-1 271,5-8 1,1-7-408,0 3 1,6-10 100,2 1 0,-2-4-72,-2-1 0,2-6 125,-2-3 0,5-8 119,-5-1 1,0-5 91,-4 5 1,-5-6 163,0 1 0,-6-1 34,2 1-64,3-3 1,-7 11 1103,4-3-600,-4 9 0,-1 4 142,0 10 0,0 7-336,0 6 0,2 5 1,2-5 1,2 5-147,3-5 1,5 5-116,0-5 0,1 0-736,8-4 1,-1-5 349,6 0 0,-1-6-494,1 2 0,2-5 146,-3-5 0,2-2 150,-11-7 0,-1 0 209,-8 1 663,3-7 157,-10 5 1,2-4 756,-8 10 0,-5 9-143,-10 9 1,3 11-379,-7 8 0,0 5-118,-4 8 0,-5 2-642,0 2 0,6 4-747,8 5 0,3 1 784,1 0 0,22-6 0,7 5 0,1 4 0,0-1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29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169 369 7921,'0'-13'649,"0"-1"-454,0 6 0,0 4 886,0 8 0,-1 11-352,-4 13 1,-1 5-193,-3 8 1,-6 6-386,6 3 1,-6 7-327,6-3 1,-4 7-43,0-11 0,-1 5-279,0-10 1,1 4-1018,-1-8 0,5-9 1512,0-14 0,12-39 0,-2-11 0</inkml:trace>
  <inkml:trace contextRef="#ctx0" brushRef="#br0" timeOffset="199">210 287 7921,'14'-18'0,"0"0"0,1 6 726,3 7 0,-1 4 1007,6 1 0,-7 6-621,3 3 1,-6 4-562,-4 6 0,-2 0-367,-7 4 0,-8 1 52,-6-5 0,-1 5-412,-8-1 1,1-2-240,-6 2 1,1-7-472,-1 3 0,3-4-17,2-1 0,3-2-1983,6-3 2886,1 3 0,42-17 0,10 4 0</inkml:trace>
  <inkml:trace contextRef="#ctx0" brushRef="#br0" timeOffset="790">347 574 7930,'14'0'34,"0"0"0,1 0 0,3 0 0,-3-4 369,3-1 1,-2-1 604,-3 2 0,1 0-350,0-5 1,-1 5-259,1-5 1,-5 0 74,0-5 1,-1-4-150,1-1 1,1-3-128,-5 3 0,0-5 11,-5 1 0,0-2-1,0-3 1,0 7-73,0 3 1,0-2-137,0 2 0,-5 4 285,0 5-161,-5 6 1,2-3-639,-5 6 0,3 4 171,1 1 1,6 7 16,-1 2 1,2-4 220,2 9 0,2-9 107,2 4 0,4 0 9,6-5 0,5 1 124,4-1 1,1 2 156,-1-6 1,1 4-67,-5-5 0,3 7-25,-3-2 0,-1-1-180,-4 1 1,-5 0-118,0 5 0,-6-1-58,1 1 0,-4 0-288,-4-1 0,-4 1 149,-5 0 0,-1 1-32,0 3 0,2-3-294,3 3 1,-2-7-267,7-2 414,-1-6 1,13 3 294,6-6 1,1-1 242,7-4 1,6-4-21,4-9 1,10-5 281,-1-9 0,3 3-49,-3-3 1,-1 4 281,-4 0 1,2 2 511,-6 4-310,-6 2 333,-12 12-817,-8 2 0,-8 8-275,-2 2 1,-4 4-16,-6 6 0,-2-1-246,2 1 0,-1 4 35,10 0 1,-4 5-296,5-5 0,-1 2 41,5-2 1,0-2 147,0 2 1,2-5 187,2-3 1,5 0 197,9-5 0,-1-1 387,6-4 1,-2-6-66,2-3 1,1-5 392,-6-4 1,-1 1-360,-8-5 0,-3 3 15,-6-3 1,0 0-664,0 0 1,-7 2 217,-7 6 0,-1 1-935,-8-1 1,6 5 209,-1 0 0,3 6-1027,1-2-26,1 4-130,-1 7 1922,6 1 0,21 19 0,9 3 0</inkml:trace>
  <inkml:trace contextRef="#ctx0" brushRef="#br0" timeOffset="1117">1468 82 7930,'14'-20'0,"-1"1"0,1-4 0,-5 9 3730,0 10-2739,-6 2 0,3 8-147,-6 3 1,0 11-270,0 7 0,-1 2-34,-4 8 0,-1-1-388,-3 5 0,-3 0-242,3 0 0,-3-1 11,-2-4 1,0 4-146,1-4 0,-1 2-1029,0-1 1,2-9 495,3-5 0,3-11-799,6 2 975,0-9 0,11-7 45,2-12 1,10-1 290,0-8 1,4 1 60,5-6 1,-3 7 252,3 3 0,-3 3 393,-2 1 0,-1 6 294,-3 4 0,1 2-398,-6 2 1,-1 2 1041,-8 2 0,-3 4-706,-6 6 1,-1-1-597,-4 1 1,-4 0-217,-9-1 0,-8-1-434,-6-2 1,-4 0-91,4-5 1,0 4-967,4-5 1,3 1 1606,2-5 0,27-24 0,13-7 0</inkml:trace>
  <inkml:trace contextRef="#ctx0" brushRef="#br0" timeOffset="1282">1919 123 7943,'14'-14'0,"-5"2"785,0 3 1,-4 5 1081,4 8 0,-6 4-1048,1 5 0,-2 7-83,-2 3 1,-5 4-460,1 5 0,-5-3-353,4 3 1,-4 1-1014,4-1 1,-4 5 86,5-5 0,-2 1-497,1-1 0,4-3 1499,-4 3 0,16-9 0,4-4 0</inkml:trace>
  <inkml:trace contextRef="#ctx0" brushRef="#br0" timeOffset="1991">2165 369 7943,'8'-20'461,"4"1"158,-3-4 1,-1 2-173,1 2 1,-5 6 452,5-1 647,-6 0-1067,4 13 0,-14-5 19,-2 6 1,-3 6-253,-1 3 0,-1 8-304,0 1 0,1 6-118,-1-1 1,0 1-378,1-1 1,-1 3-35,0-3 0,5 3-802,0 1 1,6-4 349,-2-1 1,4-5 478,1 1 1,1-4 203,4-5 1,9-3 354,8-6 0,4-1 0,2-4 0,-1-7 0,0-6 0,1-6 0,-1 1 0,0-3 6,1-1 0,-3-1 0,-2 1 0,-3 0 1274,-6-1 0,-2 7 164,-3 3 250,3 3-1051,-4 7 0,1 2-1,0 6 0,-6 1-224,1 4 0,-2 3-36,-2 5 1,0 2-180,0 4 0,0-3 0,0 7 0,0-5-200,0 5 0,0-5 91,0 5 0,0-6-170,0 1 0,0-3 27,0-1 0,0-5-67,0 0 1,1-6 72,4 2 189,-3-4 1,10-7-184,-3-3 1,-2-3 28,2-2 1,-4-4-21,4 0 1,-4 0 79,4 4 1,-5 0-250,6 1 0,-1-6-39,4 1 1,-4-2-58,1 2 0,-1 1 158,4-5 1,-1 5-41,-2-1 438,2 3 757,-5 1-365,7 6 1,-5 8-274,0 9 0,-6 8 140,2 1 0,-4 7-218,-1-3 1,5 4-247,-1 2 1,7-6 34,-2 1 1,-1-6-201,1 1 1,0-3-6,5-1 0,4-7-118,0-2 1,2-3 224,-2-2 1,-1-2-39,6-3 0,-2-2 117,2-7 0,-4-4-57,-5 0 0,0-7-616,-1 3 0,1-4-263,0-1 0,-1-5-637,1 0 1,1-6 757,3 1 0,-2 5 77,2 5 1,-3 7 388,-1 11 0,-7 5 293,-2 8 0,-5 10 1300,-5 9 0,-7 9-874,-6 4 0,-5 8 816,5 2 1,-5 4-716,5-5 1,1 1-690,8-5 1,3 1-487,6 4 0,3-3-2051,6 2 2681,6-8 0,49 14 0,9-1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26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82 274 7928,'0'-14'145,"0"0"216,6 1 77,-4 5 1,4 3 569,-6 10 1,0 9-518,0 8 0,0 6-37,0 4 0,-2 1-544,-2 3 0,-4 4-208,-5-4 0,3 2-379,1-1 1,0 5 352,-4-5 0,3 4-263,1-9 1,6-2 586,-1-7 0,2-16 0,2-8 0</inkml:trace>
  <inkml:trace contextRef="#ctx0" brushRef="#br0" timeOffset="300">110 246 7928,'6'-39'319,"3"2"1,3 4-129,2 6 1,1 5 1202,3 4 1,3 3-508,7 1 0,4 5-279,-1 0 1,1 6-191,-4-2 0,-7 5-3,-3 5 1,-4 2-398,-5 7 0,-3 6-264,-6 3 1,-8 3 20,-5 1 1,-13 0 235,-11 1 0,-2 3-801,-2 1 1,1 0 87,4-4 0,-2-6 129,6 1 0,2-2 338,7 2 1,3-3 381,7-6 0,5-5-29,3 0 1,12-6 286,6 1 1,5 2 134,5-1 0,3 1-193,-3-1 1,7 2-154,2 7 1,-5 0 29,-4-1 1,5 2-824,3 4 1,3-4-291,-2 3 0,-3-3 889,2-1 0,29-6 0,5-2 0</inkml:trace>
  <inkml:trace contextRef="#ctx0" brushRef="#br0" timeOffset="658">752 164 7928,'5'-18'0,"-1"0"0,1 0 2587,-5 4-1854,0 6 0,4 8 344,1 9 1,-1 10-320,-4 3 1,-1 4-52,-4 2 0,4 3-363,-4 1 0,-1 0-160,2-4 0,-2 3-209,1 1 0,3 0-317,-2-4 1,-2 2-21,1-3 1,1 4 285,4-9 0,1-2-1164,4-2 1,4-4 108,9-5 0,8-3-117,6-6 1,6-1 1247,-2-4 0,16-27 0,4-12 0</inkml:trace>
  <inkml:trace contextRef="#ctx0" brushRef="#br0" timeOffset="849">766 342 7928,'0'-14'1262,"0"1"1,7 0-1024,7 4 1,6 3-405,7 6 1,0 0-45,1 0 1,-1 0-323,0 0 1,-1 0-505,-3 0-557,3-6 1592,-11-1 0,-26-31 0,-13-6 0</inkml:trace>
  <inkml:trace contextRef="#ctx0" brushRef="#br0" timeOffset="973">930 123 7928,'9'-7'726,"0"2"1,0-1-221,5 1 0,-1-1 0,1 2 1,6 2-351,3-2 1,4 2-381,5 2 1,3-1 44,6-4 0,0 4-563,0-4 742,0 3 0,18 21 0,5 4 0</inkml:trace>
  <inkml:trace contextRef="#ctx0" brushRef="#br0" timeOffset="1292">1572 41 7928,'0'-14'0,"0"5"1067,0 0 1534,0 6-1055,0-3-615,0 24 1,-6-1-397,-3 15 1,1 4 44,-1 5 0,0 0-443,-4 5 1,0 3 39,4 1 0,-1 1-553,5-1 1,1-2 78,4-7 0,1-8-182,4-6 0,7-1 225,6-8 0,6-5-115,-1-9 1,4-4 186,5-4 1,-3-6 321,3-8 0,-3-3 236,-2-6 1,-1-7-201,-3-2 0,1-4-79,-6-1 0,1 0 44,-6 0 0,-4 2-804,0 2 0,-5 1-49,0 8 1,-4 4-373,-4 11 0,0 5 1084,-5 3 0,18 28 0,1 8 0</inkml:trace>
  <inkml:trace contextRef="#ctx0" brushRef="#br0" timeOffset="2316">1299 123 7953,'0'-13'2020,"0"-1"-1412,0 6 0,0 8-184,0 9 0,0 10 219,0 3 1,-6 4-205,-3 2 0,-4 5-81,0 3 0,-1 4-181,0 1 1,-4-5-1,0 1 1,0-2-10,4 1 1,5 1-125,0-10 0,6 2-34,-2-11 1,5-1 14,5-8 1,4 1-180,9-5 1,3 0 93,7-5 0,1 0 60,3 0 0,1 0-44,3 0 44,4 0 0,7-13 0,9-2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56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198 236 7874,'6'-49'0,"4"-3"0,2 9 258,3 5 1,-6 14 1098,1 10-84,-7 0-869,3 12 1,-12 4-74,-4 12 1,-7 8-73,-2 11 1,-8 8 4,-1 7 0,-1 10-154,-4-1 1,8 5-180,1 0 1,7-4-224,-2 4 0,9-4 217,5-1 1,5 5-1246,5 0 1,13-4 114,15-10 1205,3-1 0,29-47 0,14-14 0,2 4 0,-1-1 0</inkml:trace>
  <inkml:trace contextRef="#ctx0" brushRef="#br0" timeOffset="567">1009 592 7883,'7'-8'0,"-4"-5"283,6 4 0,-4-2-59,4 1 0,-4-3-12,5 4 1,-2 1 68,1-2 1,4 1 0,-4-5 0,-1 4 13,2 1 0,-7 4 107,2-4 0,1 4-91,-1-5 0,-1 6-36,-4-6 0,0 5 206,0-4-33,0 6-143,0-10-195,-6 11 1,-2-4-175,-6 6 0,-5 6-77,0 4 0,-2 4-244,2 5 1,-1 3-350,-4 7 0,-1 1 338,6 3 1,-5-3-436,5 3 0,5-3 288,4-1 0,7-2 373,-1-4 0,2 4-20,2-3 1,8 3 154,6 1 0,7 1 197,7-1 1,1 7 291,-1 3 0,1 5-173,-1 4 0,-7-3 200,-7 4 1,-6 1-135,-8-2 1,-3-4-53,-7-5 1,-6-6-487,-12 1 0,-7-5-78,-3-4 1,2-5-64,-2-10 0,12-2 116,3-7 1,7-8-47,6-6 1,4-8 59,6-12 0,6-2 39,4-7 1,4 1 244,5-1 0,3-1-52,7-4 0,4 4-68,0-4 0,2 9-180,-2 1 0,5-2-219,9-7 0,-2 4 437,2 1 0,-5 14 0,5 0 0,2 2 0,0 0 0</inkml:trace>
  <inkml:trace contextRef="#ctx0" brushRef="#br0" timeOffset="1001">1607 834 7883,'2'-19'138,"2"0"0,-2-5 291,3 5 1,-4 0-41,-1 5 0,5-7-124,0-3 0,4 2 113,-4-1 1,0 4-135,-5-5 0,4 0-52,1-4 1,0 6-11,-5 3 0,0 3-83,0 2 1,0 4 47,0 1 0,-2 5-174,-2 0 1,-4 4-92,-7 4 1,1 3 67,0 2 0,1 4 25,4-4 1,-2 4-96,6 1 12,-6 0 0,9 1 0,-2-1 0,8-6-94,6-3 0,10 1 17,9-1 1,1-1 88,8-4 1,-5 0 259,5 0 1,-5 2-151,5 3 1,-8-2 154,-1 6 1,-7-4 212,-8 5-123,0-1 0,-6 5-138,-3 1 0,-5 4 102,-5 0 1,-3 1-582,-6-1 1,5-3 183,-1 3 0,2-3-667,-1-2 0,2 0 369,7 0 0,2-1 114,3-4 0,4-2-132,10-7 490,-3 0 0,62-19 0,7-5 0</inkml:trace>
  <inkml:trace contextRef="#ctx0" brushRef="#br0" timeOffset="1860">2333 691 7883,'16'-20'0,"3"-4"0,-4-1 68,4 1 1,-4 2 248,-6 3 0,-2 3 139,-7-3 1,0 3 350,0 2-251,0 6 1,-7-3-238,-2 6 1,-4 1-96,-1 4 0,-2 4-8,-3 1 1,3 11 6,-3-2 1,-1 8 107,1-3 1,0 6-154,4-1 0,6 3-158,0 2 0,1-1-87,-2 0 1,4-1-346,6-3 0,0-2-264,0-3 1,0-3 318,0 3 1,1-10-32,4-4 1,8-3-3,6-2 0,6-3-46,-1-7 0,-2-1 156,2-13 1,-2 5 173,1-4 1,-2-1 195,-7-5 1,1 7-109,-1 3 0,-5 4 280,1 0 0,-7 6-38,2-1-111,-4 7 0,-2-3 99,-4 6-150,3 6 1,-4 4-86,6 9 1,0-4-175,0 4 0,2-3 86,2-2 0,4-1-98,6-3 1,7 1-42,3-7 1,3 6 78,1-5 1,2-1-31,3-4 1,-3-4 129,4-1 0,-4-8 6,-2-1 1,-1 0 58,-3-5 1,3-3 195,-4-2 1,-4-3 92,-4-1 1,-3 1-150,-7 3 0,0-1 608,-5 6-233,0 0-176,-7 11 1,-1 2 14,-6 6 0,0 7-116,0 8 1,-1 0-17,1 9 1,0 0 12,0 4 1,0 1-138,-1-1 0,6 1 57,-1-1 1,7-1-482,-2-3 0,4 1 224,1-6 1,0 0-515,0-5 1,6-4 147,4-1 1,7-7-60,2-2 1,5-6 151,-5-9 1,6-5 113,-1-4 0,1-8 158,-1-1 0,1-6-78,-6 1 1,2-5 314,-2-4 0,-4-4-86,4-6 1,-8 5 362,-1 0 1,-5 6-32,4-2 0,-6 12 714,2 8-460,-3 12-263,-2 9 0,0 11-46,0 5 1,-5 7 27,0 12 1,-6 2-32,2 4 1,-4 2-82,-1 7 1,4-5-101,1 0 1,4 0-57,-4 4 1,5-4-196,0 0 1,2-6-53,2 1 1,0-3-237,0-2 1,6-5-209,4-4 0,7-5 254,2-5 1,5-2-28,-5-7 0,6-7-25,-1-2 1,1-10-76,-1-5 0,1-4 80,-6-6 1,5 3 24,-5-7 0,-2 0 99,-7-5 0,2 1 281,-2-1 0,1 6 37,-1 4 0,-4 5 22,-6 4 1930,0 4-1514,0 12 1,0 3 105,0 10 1,-2 9 94,-2 10 1,0 2 94,-5 3 1,4 1-424,-4 3 1,5-1-299,0 6 1,-3-7-197,3 3 0,-1-4-463,5-2 0,0-4-1917,0 0 2526,6-7 0,27-9 0,13-10 0</inkml:trace>
  <inkml:trace contextRef="#ctx0" brushRef="#br0" timeOffset="1983">3614 207 7883,'0'-14'-34,"6"0"79,-4 0-45,10 6 0,-10 27 0,4 12 0</inkml:trace>
  <inkml:trace contextRef="#ctx0" brushRef="#br0" timeOffset="2542">3656 634 7883,'8'0'267,"5"0"1,-10-4 144,7-1 1,-6-1-76,6 1 0,-5-3-335,4-6 0,-6-2 24,2-3 1,1 1-87,-1-5 0,0 5 205,-5-1 0,0-1-4,0 1 0,0 0 16,0 5 1,-2 6-82,-2 3 1,0 3 193,-5 2 1,-1 2-17,-4 3 0,5 7-18,-1 7 1,2 7-240,-1-3 0,1 4-226,3 2 1,4-2-37,-4-4 1,3 3-317,2-7 1,2 1 198,3-1 1,2-5-169,8 1 0,-1-8 98,0-7 0,2 0 70,3 0 1,-2-3 71,7-6 1,0-2 181,4-13 0,1-1 158,-1-8 0,-4 2 399,0-2 1,-7 8-262,2 1 0,-3 7 1729,-2-2-1393,0 3 1,-4 8 120,-1 3 0,-6 5-30,2 5 0,-3 8-49,-2 6 0,-5 6-234,0-1 1,-4 3-65,4 1 0,-4-4-142,4 0 0,-5-5-178,6 4 1,-1-5-317,5 1 1,0-8 138,0-2-244,0-6 0,1 2 127,4-10 0,8-3 1,6-6 0,5-5 46,-6 0 1,8-6-44,-2 1 0,1-3 468,-1-1 1,-2 6-83,-3 3 1,-4 3 268,4 2 0,-3 6-141,-2 3 0,-4 4 169,-1 1 0,-5 7-99,0 8 0,-2 0-147,-2 9 0,0-2-50,0 2 0,-5 3-140,0-3 0,-4 1-184,4-1 0,0-2-444,5-3 0,0-3 81,0 3 1,0-8-1125,0-2 1786,0-6 0,26-22 0,5-12 0</inkml:trace>
  <inkml:trace contextRef="#ctx0" brushRef="#br0" timeOffset="2851">4482 279 7883,'6'-23'0,"2"-2"0,6 6 0,-4 2 1379,-1 7-348,1 4-599,-2 6 0,-2 8-106,-6 6 1,0 3 80,0 12 0,-5-4-190,1 8 0,-6 2 7,5-2 0,-4 7-227,4-2 0,-4-2 91,4 2 0,-5-1-673,6 1 1,-3 1 22,3-6 0,2 0-231,-3-4 0,5-8 243,5-7 0,3-6-28,6-8 1,7-2 205,2-3 1,4-9 147,2-10 0,-1 4 486,1 1 1,-1 3-244,1 2 0,-1 1 1209,1 4 1,-6 2-240,1 7 1,-7 2 87,2 3 1,-9 4-734,-5 10 1,-4-3-332,-1 3 0,-1 1-191,-4-1 1,-8 0-408,-6-4 1,-6-1-954,1 0 1538,-3 0 0,-33-12 0,-8-4 0</inkml:trace>
  <inkml:trace contextRef="#ctx0" brushRef="#br0" timeOffset="2975">4653 435 7883,'20'-6'0,"6"-2"0,12-6 0,0 1 0,9 3 0,4-2 0,-1-1 0,7-1 0,7-5 0,0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25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449 259 7918,'6'-13'0,"0"-1"-10,3 0 0,-1 2 171,-4 3 0,-2 1 292,2 4-1,-2 2 0,-2-4-1,0 6-213,0 0 0,-2 5 217,-2-1-335,2 7 0,-10-3 31,3 5 1,1-1-108,-1-3 0,0 4 86,-4-4 0,-1 3-154,0 2 0,-6-1 64,-2 1 0,-4 4-170,-1 0 1,-7 7 166,-2-3 1,1 6 5,-2 4 1,2 1 10,-1 4 0,4 5-171,9-6 1,5 5-238,9-9 0,6-1 103,12-8 1,6-1-90,12-8 0,7-3-114,2-11 0,4-2-324,1-2 0,0-6 319,0-8 0,-5-5 459,1-8 0,-7 0 0,2-5 0,-3-5-72,-2-5 1,-6-1 35,-2 1 1,-4-2 158,-1-7 1,-5-4 87,0 0 1,-6 4-12,1 5 0,-4 12 403,-4 2 286,2 11 1,-5 12-370,2 8 1,2 10-174,-6 4 1,4 10 170,-4 9 0,0 5 117,-4 8 1,0 6-350,4 3 0,-3 4-254,3 0 1,3-4-76,1 0 0,4-1-290,1 1 1,0 2-232,0-7 1,7-1 255,7-7 1,6-5-758,7-9 1,1-5 298,-1-9 1,0-5 311,1-8 1,-1-10 267,0-9 0,-4-1 174,0 1 1,-6-7-42,1 3 0,-3-4 169,-1 4 1,-1-5 402,1 0 1,-2 2-246,-3 7 1,3-3 95,-3 3 1,-2 4 76,-3 0 0,2 4 820,-1 2-360,-1 5 149,-4 2-792,0 6 0,-1 6-63,-4 3 0,2 8-78,-6 1 1,6 6 103,-2-1 1,-1 3-452,2 1 0,-1 1 22,5-1 1,0 0-129,0 1 0,6-6-104,3 1 1,8-8-295,1-1 1,7-6 287,-3-8 0,3 0-53,-2 0 0,5-8 441,-5-6 0,6-5 98,-6-9 1,1 1 236,-1 0 1,-3-1 0,-7 1 0,-5 1 722,-4 3-688,-2 4 0,-4 11 120,-2 3 1,-4 7 14,-5 7 1,-7 8 50,-3 15 0,2 7-203,-2 7 0,0 5-74,-4-1 1,-2 5-119,-3 4 1,2 2-181,-7 3 1,7-2-330,-2-3 0,5-4 347,4 0 1,5-8-485,9-11 0,3-4-1186,6-9 1,1-9 452,4-10 1270,2-2 0,31-20 0,6-5 0</inkml:trace>
  <inkml:trace contextRef="#ctx0" brushRef="#br0" timeOffset="225">1392 533 7918,'5'-19'207,"-1"1"0,7-3 925,-2 7 1,-3-3-397,0 16 1,-6 1-227,0 9 0,0 5-101,0 4 1,0-1-136,0 5 0,-1 1-309,-4 5 1,3-3-328,-2-2 0,-2 1-43,1-5 1,1 3-582,4-3 0,-2 4 986,-2-5 0,2-30 0,-4-13 0</inkml:trace>
  <inkml:trace contextRef="#ctx0" brushRef="#br0" timeOffset="348">1515 355 7918,'0'-14'0,"0"-4"893,0 0 1,0 0-342,0 4 1,2 2 195,2 3-698,4 3 0,5 6-222,1 0 0,-5 1 172,0 4 0,13 39 0,6 15 0</inkml:trace>
  <inkml:trace contextRef="#ctx0" brushRef="#br0" timeOffset="592">1706 464 7918,'0'9'2256,"0"0"-1720,0 1 0,0 3-23,0 1 0,0 0-178,0-1 1,0-4 43,0 0 1,0 1-364,0 3 0,0-4 186,0 0-333,0-5 0,0 8 37,0-11 1,7-2 5,2-13 0,4-1 75,6-8 1,-4 5 84,3-5 0,2 2 25,-2-2 1,0 3 363,-4 7 1,-1 0-122,1 4 0,0 3-64,-1 6-369,1 0 1,-6 8-451,-4 5 1,-2 6-15,-2 3 1,0 4-585,0-3 1,-5 3 301,1 1 1,-1-1 838,5-3 0,0 9 0,0-3 0</inkml:trace>
  <inkml:trace contextRef="#ctx0" brushRef="#br0" timeOffset="983">2390 505 7918,'14'-20'0,"-2"4"404,-3-7 1,1 6 604,-5-1 1,1 3-223,-1 1 0,-4 1 1403,4-1-854,-4 0-551,-7 1 0,-1 0-454,-7 4 0,5 3-104,0 6 1,-2 2-209,-7 2 0,3 4-264,-4 6 0,4 1-332,2 3 0,-1-3-110,0 3 1,7 2-877,2-2 0,4 1 673,1-6 0,0 1 160,0 0 1,7-1 611,7 1 0,-1 1-55,6 3 1,-6 4 755,-3 5 1,2 2-223,-3 3 0,-2 3 122,2 6 0,-5 0 6,0 0 0,-2 4 309,-2 1 0,-8 4-734,-6-5 1,-5-4 95,-9-4 1,-5-4-526,-4-1 1,4-6 199,1-12 1,3-7-419,2-2 0,6-5 248,2-5 1,10-13 183,5-9 0,8-10 66,5 1 1,5-8 30,4-2 0,-1-4-195,6 5 1,-5-7 248,5 2 0,40-15 0,18-8 0,-21 19 0,0 0 0,-1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45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28 232 7881,'0'-13'1282,"0"-1"-641,0 0 508,-6 1 0,4 8-513,-2 10 0,2 4 4,2 14 0,0 4-268,0 5 0,0 6-148,0-2 0,0 4-257,0 1 0,0-2-322,0-2 1,5 1-219,-1-6 0,1 0-724,-5-5 1,5-1-1894,-1-4 1879,1-2 1311,1-12 0,-11-45 0,4-16 0</inkml:trace>
  <inkml:trace contextRef="#ctx0" brushRef="#br0" timeOffset="269">42 424 7881,'0'-38'0,"0"-3"0,0-8 701,0 4 0,6 1-211,3 7 0,5 4 721,4 5 1,-1 7-343,5 3 0,1 4-34,4 5 1,2 2-434,3 2 1,-3 3-136,3-2 0,-9 4-87,-5 4 0,-4 9-87,-5 5 1,-3 6-342,-6-1 0,-12 7 236,-7 2 0,-6 5-526,-7-5 1,-3 4 127,-6-4 1,6 0 25,3-5 1,3-1 172,2-3 0,1 3 258,3-4 0,5-2-85,9-2 210,3-2 0,13-4 418,7-3 0,4-3-239,5-6 1,7 4-343,-2 1 0,2 4-319,-3-4 0,1 4-594,-1-5 0,0 5-30,1-4 0,-2 6-1928,-4-2 2862,-2 3 0,6-5 0,3 0 0</inkml:trace>
  <inkml:trace contextRef="#ctx0" brushRef="#br0" timeOffset="536">766 205 7893,'0'-27'799,"0"6"997,0 2-476,6 4-186,-4 1 0,8 8-581,-5 6 0,0 8-13,-5 10 1,-7 3-63,-2 7 1,-1 4-140,1 0 0,-4 4-306,4-4 1,2 4 13,-2-4 0,4 5-10,-4-5 0,6-1-116,-2-3 1,4-1-459,1 1 0,0-7 86,0-3 0,6-4-348,3-5 1,5 1-513,4-5 0,5 0 637,9-5 0,3-7-603,6-2 1,6-7 1276,3-3 0,-2-1 0,6-2 0,3 0 0,1 0 0</inkml:trace>
  <inkml:trace contextRef="#ctx0" brushRef="#br0" timeOffset="818">766 355 7893,'-6'-13'0,"5"4"2903,-4 0-1886,4 6 1,8-4-164,7 7 0,1-4-534,8-1 0,0 1-230,4 4 1,0-2-351,1-2 1,-1 2-642,0-2 0,1 2-126,-1 2 1,-1 0 1026,-3 0 0,-4-12 0,-5-3 0</inkml:trace>
  <inkml:trace contextRef="#ctx0" brushRef="#br0" timeOffset="967">794 68 7893,'0'-13'0,"1"1"602,4 2 0,2 0-320,7 5 1,1 1-646,3 4 0,10 0-283,8 0 0,4 0 646,1 0 0,30 6 0,8 1 0</inkml:trace>
  <inkml:trace contextRef="#ctx0" brushRef="#br0" timeOffset="1277">1436 14 7893,'0'-8'1171,"0"2"1,0 9-496,0 6 1,0 2 357,0 12 1,-2-1-302,-2 6 0,1 1-49,-6 3 1,0 1-388,-5 3 0,-1 4-276,-3-4 0,2 4-129,-2 1 0,-2 0-326,2 0 1,-5-6 169,5-3 1,5-10 146,3-3 1,7-4-408,-1-1 0,4-7 173,4-2 1,4-4 144,6-1 1,4-6 68,0-3 0,2 1 187,-2-1 0,-3 6-221,3-1 1,2-2-86,-2 1 0,-1-1-225,-8 1 0,3 2-167,-2-6-245,2 6 513,1-3 0,1 2-708,0-1 1088,-1 1 0,1 10 0,0 1 0</inkml:trace>
  <inkml:trace contextRef="#ctx0" brushRef="#br0" timeOffset="1669">1409 561 8143,'-14'-7'596,"6"6"0,4-5 82,8 6 1,4-2-206,6-2 1,4 2-442,0-2 0,6 2-328,-1 2 0,3 0-380,1 0 0,-1 0 432,-3 0 244,3 0 0,7-6 0,10-1 0</inkml:trace>
  <inkml:trace contextRef="#ctx0" brushRef="#br0" timeOffset="1961">1887 178 7893,'0'-18'0,"0"-1"0,0 6 1040,0 4 227,0 6 1,0-2-626,0 10 0,0 4 0,0 9 1,-4 5-286,-1 9 0,-4 2-139,4 7 0,-1-4-358,2-1 0,2-1 182,-2 2 0,2 1-288,2-6 1,0-2 104,0-7 1,5-3-65,-1-7 1,11-5 11,-1-4 0,7-4 37,-2-4 0,5-11 257,-1-13 1,7-1 399,2-7 0,-5-2 378,-4-8 0,-6 4-356,1-4 0,-9 1-71,-4 4 1,-4 4-837,-1 15 1,-1 2-940,-4 6 0,2 7 863,-6 2 460,6 10 0,-9 26 0,4 13 0</inkml:trace>
  <inkml:trace contextRef="#ctx0" brushRef="#br0" timeOffset="2100">2311 561 7893,'0'-14'1571,"0"5"2160,0 0-3731,0 6 0,0 15 0,0 11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44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27 8327,'-13'0'2225,"-1"8"-1678,0 6 1,1 5 188,-1 9 1,0-1-274,1 1 0,-1 5-405,0 3 0,2 2-506,3-1 1,-1 1-572,5-6 1,0 0 1018,5-5 0,25-12 0,5-3 0</inkml:trace>
  <inkml:trace contextRef="#ctx0" brushRef="#br0" timeOffset="399">1 260 7881,'0'-14'696,"4"1"86,1-1 1,10 2-539,-1 3 1,9 3-185,-1 6 0,10 0 181,5 0 1,11-5-128,2 0 1,7-5-267,-7 1 0,-3 1 14,-2-1 0,-4 0-241,-4-5 0,-5-4 142,-10 0 0,-2-1-314,-6 6 661,-7-7 1,-2 6-110,-10 1 0,-2 5 175,-7 8 0,1 0 173,-1 0 1,0 8 236,1 5 0,0 3-132,4 6 0,-3 1 191,3 5 1,1-1-165,-1 0 1,6 1 6,-1-1 0,1-1-339,-2-4 1,4 3 31,-4-7 0,4 0-264,1-4 97,6 0 0,-3-7 69,6-2 0,-2-5-62,2-5 1,4-4-191,-4-9 0,3 3-12,2-4 0,-1 3 64,1-3 0,0 4 39,-1-3 0,1 4 89,0 5 1,-5-1-179,0 5 0,0 1-328,5 4 162,-1 0 0,1 6 1,0 3 0,-5 3-140,0 2 1,-2 4-210,2 0 0,4 0-369,-4-4 1,3 4 1049,2 0 0,24 7 0,6-4 0</inkml:trace>
  <inkml:trace contextRef="#ctx0" brushRef="#br0" timeOffset="983">1026 328 7881,'21'-15'0,"-3"-3"0,2-2 0,-2-3 0,7-3 787,-2 4 0,-4 2-254,-1 2 0,-7 3 1372,-2 1-1123,-6 0 1,2 7 97,-10 2 0,-7 3-426,-6 2 1,-6 2-20,1 3 0,-3 2-183,-1 7 0,-1 0-42,1-1 0,1 5-33,3 1 1,-1 0 45,6 0 1,1-3-517,8 7 0,-2-6-116,7 1 1,-1-3-434,5-1 1,3-2 361,6-3 0,4 2-91,14-7 0,-1-1 161,10-7 1,-4-4 33,5-5 0,-7-1 430,2 0 0,-5-4-111,-4 0 0,-3 0 86,-7 4 0,1-4 117,0-1 1,-7 6 175,-2 4 0,-4 4-87,-1-4-158,0 6 1,0-2-240,0 10 0,0-2-398,0 6 0,0 0-605,0 5 0,2 0-202,2-1 696,-2 1 1,9 0 191,-7-1 0,7-5 479,-2-4 0,-2-2 0,3-2 0,-1 0 0,4 0 0,1-6 0,0-3 0,4-5 0,0-4 0,0 1 483,-4-6 0,0 7-15,-1-3 0,1 0 1165,0 0 0,-5 3-650,0 7 1,-5 2 396,6 7-1001,-7 0 0,3 7-156,-6 2 1,0 4 151,0 6 0,-2 0 188,-2 4 1,2 1-567,-2-5 0,-3 3 133,3-3-876,-1-1 1,7-6 32,2-3 1,-1-3-237,7-6 1,3-1 405,6-4 1,5-7-24,-1-6 0,2-5 383,3 5 0,-5-2 307,-1 2 0,0 4 1424,0 0 0,3 2-775,-7 8 1,0-1 2324,-4 5-2475,-7 0 0,4 11-697,-6 2 0,-1 6-519,-4-1 0,0 2-891,0 2 1,0 3 1046,0-7 437,0 6 0,43-2 0,10 5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41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178 437 7879,'18'-22'516,"1"-1"1,2 6 743,-7-1 0,1-2-699,-11 2 1,1 0-69,-5 4 0,-2 2 35,-2 3 1,-5-2-155,-10 7 1,-2-1 41,-6 5 1,0 0-25,-1 0 1,5 11-117,1 2 1,0 9-87,0-4 0,2 6-69,6-1 0,7 4-258,2 5 0,3-3-527,2 3-1,2-3-130,3-2 0,8-6 349,10-2 0,3-4-954,1-1 1,5-7 429,0-2 1,4-4 119,-4-1 1,0-6 849,-4-3 0,17-76 0,-20 33 0,0-1 0</inkml:trace>
  <inkml:trace contextRef="#ctx0" brushRef="#br0" timeOffset="114">397 369 7884,'6'-7'1558,"-5"-6"0,12 13-985,-4 0 0,3 6-6,2 8 1,-1 0-354,1-1 1,4 6-300,0-1 1,5 5-1127,-5-5 0,5 0 700,-5-4 1,5 0-1756,-5-1 2266,7-5 0,-4-14 0,6-9 0</inkml:trace>
  <inkml:trace contextRef="#ctx0" brushRef="#br0" timeOffset="289">780 314 7884,'-8'-6'1030,"0"5"226,4-4 0,1 11-653,-6 8 1,4 3-42,-4 10 0,-5-1-39,-4 10 0,-2 1 120,2 4 0,-3 1-728,-6 4 0,4-4-467,0 4 1,2-5-665,-2-5 1,3 2 312,7-6 1,-1-1 902,0-8 0,37-16 0,9-8 0</inkml:trace>
  <inkml:trace contextRef="#ctx0" brushRef="#br0" timeOffset="498">1026 396 7884,'6'-13'0,"-3"5"0,6 4 0,0 2 1247,5 2 0,-1 11-323,1 2 1,-6 16 161,-4 3 1,2 2-918,-1 2 0,-2 5-536,-8 5 1,2-2-977,-6-8 1,0 2 680,-5-6 0,2-2-64,3-7 0,-2-3-148,7-6-234,-7-7 1108,10-1 0,-11-79 0,4-18 0</inkml:trace>
  <inkml:trace contextRef="#ctx0" brushRef="#br0" timeOffset="665">1094 424 7884,'14'-34'377,"-1"7"-265,1 0 1,6 5 885,3 9 0,1 5-160,-1 4 0,1 2 20,-6 2 0,3 2-246,-7 2 1,6 4 158,-11 5 0,0 1-353,-9 0 1,-1 1-183,-4 3 1,-3-1-691,-5 6 0,-7-5 373,-3 5 0,-3-5-1200,-1 5 0,1-7 265,3 3 0,4-4-155,5-1 0,0-1 1171,1 1 0,11-19 0,4-4 0</inkml:trace>
  <inkml:trace contextRef="#ctx0" brushRef="#br0" timeOffset="1391">1559 383 7905,'0'-14'0,"0"0"0,0 1 1207,0-1 1,1 2-515,4 3 0,2-3-68,7 3 0,-2 1-301,-3-1 0,4 1-222,-4-1 0,4-3-101,6 3 0,-6-3-608,1-2 559,0 0 1,-8 1-7,3-1 255,-3 7 1,-8 0-280,-2 7 0,1 0 365,-6 0 1,-1 2-57,-3 3 0,-1 4-90,0 9 1,1-3-117,-1 3 0,5 2-325,0-2 1,6 5-12,-2-5 1,4 5-248,1-5 1,0 0-345,0-4 1,6 0 342,3-1 0,3-3-26,2-1 0,4-6 1,0 1 0,7-2 83,-3-2 1,0-2 500,0-2 0,0-5 0,0-10 0,0 3 0,-4-7 0,-3 5 0,3-5 0,-7 6 247,-2-1 1,-1 3-138,1 1 1,1 0 1377,-5 1 0,1 5 596,-1 4-561,-4 2-1011,5 8 0,-6 2-17,0 5 0,0 6-251,0-1 0,0 0-126,0-4 0,-1-1-257,-4 1 0,4 0 182,-4-1 1,4-3-483,1-1 0,0-5-272,0 5 304,0-6 1,1 3 91,4-6 0,2-6-24,7-3 0,0-3 236,-1-2 1,5-1 23,1-3 1,3 3 473,-3-3 0,3 2-215,-3 3 0,-1 1 1612,-4 3-559,-1-4-663,1 12 1,-6-4-308,-4 10 1,-2 2-371,-2 7 0,-2 1 25,-2 4 1,-3-3-164,-2 7 1,-3-5-1584,3 5 1,1-6 1827,-1 1 0,12 15 0,-1 4 0</inkml:trace>
  <inkml:trace contextRef="#ctx0" brushRef="#br0" timeOffset="1817">2488 164 7905,'5'-23'436,"-1"1"1,1 5 1726,-5-1-737,0 2 364,0 3-713,-6 5-708,-2 2 0,-4 12-235,3 3 0,3 5 13,6 4 1,6 2-120,3 3 1,8 4 130,1 0 1,6 1 39,-1 4 0,3-4-70,1 0 0,-1-2-114,-3-4 0,0 3-604,-10-7 1,-2 0 356,-11-4 0,-3-2-142,-6-3 1,-11-3-232,-12-6 1,-4 0-520,4 0 1,0-4 312,5-1 1,2-6-76,7 2 0,1 2 292,13-2 0,-1-1 39,5-3 0,3-1 555,6 0 0,2 1 0,12-1 0,0-1 0,4-3 0,5 3 0,0-4 0,1 0 0,-1 0 0,-2 1 159,7 4 1,-7 2 330,2 3 1,-4-1 410,-6 5 0,-2 0 2231,-6 5-1525,-1 0 1,0 7-828,-4 2 1,-3 7 190,-6 3 1,-2 0-723,-2 0 0,2-4-588,-2 3 1,-4 2 96,-1-2 1,1 5-163,-1-5 0,6 0-479,-1-4 1,-3-1 882,3 1 0,-7-12 0,4-4 0</inkml:trace>
  <inkml:trace contextRef="#ctx0" brushRef="#br0" timeOffset="1948">2939 68 7905,'0'-19'258,"6"8"65,4-3 0,0 8-961,-1-3-1009,10 6 1647,-10-3 0,10 36 0,-5 8 0</inkml:trace>
  <inkml:trace contextRef="#ctx0" brushRef="#br0" timeOffset="2165">3226 219 7905,'8'1'1339,"-3"4"0,1-2-853,-2 6 0,1 0-195,-5 5 1,4-4 97,1 4 1,-1-3-168,-4 7 1,0-3-55,0-1 1,5-5 104,0 0 1,1-6-48,-2 2 1,-1 1-173,6-2 1,-1-1 68,1-7 0,3 1-723,-3-6 1,3-5 69,2-4 1,-2-2-718,-3 2 1247,4 3 0,6-48 0,10-4 0</inkml:trace>
  <inkml:trace contextRef="#ctx0" brushRef="#br0" timeOffset="2382">3678 260 7905,'15'-9'-11,"3"0"0,-3-1-1,3-3 1,-2 1 1047,-3 3 1,-4-2-421,0 6 0,-7 1 362,-2 4 1,-8 0-252,-10 0 1,1 0-13,-5 0 0,-1 10-192,-4 4 1,5 4 37,4 1 1,3-3-334,1 7 0,7-5-68,2 5 1,4-2-747,1 2 0,1-3 447,4-7 0,8 0-844,10-4 0,4 1-192,5-5 1,0-1-1805,9-4 2979,-3 0 0,52-24 0,4-6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3:37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123 505 7892,'0'-13'687,"-6"5"-344,-3 3 394,-3 4 1,-2 2-294,1 4 0,-1 9-214,0 8 0,2 3-41,3-3 1,-2 4-70,7-3 0,-1 3-132,5 1 1,0-1-336,0-3 0,5-3 321,-1-7 1,7-1 117,-2-2 0,8-4-539,1-6 0,6-2 141,-1-2 0,3-4 229,1-6 1,1-4 80,-1 0 0,5-5 29,0 5 0,-5 0-8,-4 4 0,-6-3 62,1 4-323,-3-4 235,-7 15 0,-2-2-14,-6 8 0,0 1-49,0 9 1,-5-4-111,1 8 1,-1 2 64,5-2 0,0 1-129,0-6 0,1 1 176,4 0 0,0-2 26,8-3 1,-2-3 291,7-6 0,2-2-120,-2-2 1,6-5 643,-1-9 0,1 1-170,-1-6 0,-3 0 46,-6-4 0,-7 1-343,-2 3 0,-4-1-143,-1 6 1,-7 0-131,-7 4 0,-6 2-232,-7 3 0,-5 3 27,0 6 1,0 1-357,5 4 0,1-2-844,3 6 1,5 0-52,9 5 1416,3-1 0,42 19 0,10 5 0</inkml:trace>
  <inkml:trace contextRef="#ctx0" brushRef="#br0" timeOffset="615">684 560 7894,'19'-14'0,"-3"1"0,2-1 0,-1 2 1083,1 3 1,-3-2-261,3 6 1,-7 1-76,-2 4 1,-5 1-266,6 4 0,-7-2-49,1 6 0,-2 2-202,-2 7 0,0-3-42,0 3 1,-2 2-194,-2-2 1,1 1 90,-7-6 1,7 1-35,-1 0 0,-2-1-112,1 1 0,-1-2-655,2-3 216,2 3 135,-4-10 1,14 2 79,5-8 1,2-4-111,8-5 0,0-3 185,4-2 1,1 1 55,-1-5 1,-1 5 389,-3-1 0,1 0-60,-6 4 0,0-1 48,-4 10 1,-5-4 38,0 4-189,-6 1 1,5 4 594,-3 0-178,-4 6 0,5 2-432,-6 5 1,0 1 25,0 0 1,0 1-448,0 3 1,0-3-305,0 3 214,0-2 0,0-3-106,0 1 1,6-6 679,2-2 0,5-6-114,1 0 0,-5-6 103,0-4 1,0-2 8,5-1 1,0-1 12,-1 0 0,0 1-68,-4-1 1,3 0 17,-3 1 1,-1 0 22,1 4 0,-5-1 86,5 5-329,-6 1 159,10 4 1,-12 6-437,4 3 1,-4 3-116,-1 2 0,5-1-352,-1 1 1,1 0-387,-5-1 498,6 1 0,1-2 268,7-3 0,0-3 155,-1-6 1,6-1 342,-1-4 0,6 2 0,-1-6 0,-2 0 0,2-5 0,-6 1 136,1-1 0,-3 2 149,-1 3 0,-5 3 835,0 6 80,-6 0 0,3 12-511,-6 6 0,-4 6-131,-1 4 0,-6 0-348,2 4 0,2-3-189,-2 3 0,1 1-134,-1-1 1,-2 0 159,7-4 0,-5-3-1133,4-2 0,1-3-71,4-6 1157,0-7 0,24-19 0,6-11 0</inkml:trace>
  <inkml:trace contextRef="#ctx0" brushRef="#br0" timeOffset="790">1668 505 7894,'4'-21'323,"1"3"1,6-1 404,-2 6 1,7-2-89,3 10 0,3 1 534,-3 4 0,3 1-358,-3 4 0,-3 2-349,-6 7 1,-4 4-488,-6 0 1,-2 7-118,-2-3 0,-6 0-56,-8 0 0,1 0-337,-5 0 1,0 3-789,0-7 0,2 5 1318,6-5 0,1 0 0,-1-4 0</inkml:trace>
  <inkml:trace contextRef="#ctx0" brushRef="#br0" timeOffset="1300">2105 546 7894,'6'-13'0,"3"-1"0,-1 5 1781,1 0-466,-6 6-767,3-3 0,-6 7-145,0 4 1,-1 2-3,-4 7 1,2 4-196,-6 0 1,5 5-36,-6-5 0,7 5-258,-1-5 0,-2 2 125,1-2 0,1-2-601,4 2 0,0-8-52,0-1 0,6-4-239,3 4 0,4-6 281,6 2 0,0-8-44,4-2 0,3-10 315,-3 1 0,1-7 77,-1 3 0,3-7-27,-3 3 0,-4-3 188,-1 3 0,-4-3 337,-5 7 532,3 0 1073,-10 4-1357,4 7 0,-8 2 132,-2 10 1,1 2-416,-6 7 1,6 1 3,-2 3 0,4-3-613,1 4 0,0-4 116,0-1 1,1-1-130,4 1 0,4-2 5,9-3 1,-1-3-248,6-6 1,1 0 234,8 0 1,-2-1 40,7-4 1,-7-7 227,2-6 0,-5-7-61,-4 3 0,1-10 33,-5-5 1,-1-2 67,-5-2 0,-5-5 59,-3 1 1,-4 1 480,-1 7 1,0 10 1663,0 9-1164,0 9 1,0 4 643,0 10 1,-4 8-785,-1 10 1,-1 4 52,1 5 0,4 2-861,-4 2 1,4 4 42,1-4 1,0 2-1413,0-2 1,0 4 409,0-4 0,0-2-975,0-2 1924,6-9 0,7-16 0,9-8 0</inkml:trace>
  <inkml:trace contextRef="#ctx0" brushRef="#br0" timeOffset="1550">2693 533 7894,'0'-14'0,"0"0"0,0 1 0,2-1 757,2 0 0,4 5-371,5 0 1,6 4 294,-1-4 0,8 6-191,1-1 0,2-2-61,7 1 0,-4 1-10,5 4 0,-7 0 151,2 0 0,-8 4-139,-1 1 1,-11 10 21,2-2 0,-10 4 99,1-3 1,-4 4-159,-1 0 0,-4 1-491,-1-6 0,-4 5-446,5 1 1,-5-1-626,4-4 0,-4-1 17,4 1 1,1-5-2337,4 0 3487,-6-6 0,22-27 0,1-14 0</inkml:trace>
  <inkml:trace contextRef="#ctx0" brushRef="#br0" timeOffset="1934">3308 519 11698,'0'7'1084,"0"6"-942,0-6-446,6 7 0,2-5 173,6 0 1,-5-6-52,0 2 168,0-4 1,3-2 57,-3-4 0,2 2 66,-7-6 0,1 0 196,-5-5 1,0 1 243,0-1 0,0 5-179,0 0 0,-2 4-298,-2-4 1,-2 4-183,-3-4 1,-4 6-741,4-1 168,-3 2 137,-1 8 0,3 2 175,1 6 369,6-7 0,28 24 0,13-1 0</inkml:trace>
  <inkml:trace contextRef="#ctx0" brushRef="#br0" timeOffset="2216">3541 492 7894,'6'-10'0,"3"1"0,3 0 0,2 2 3409,-1 2-1376,1 4-1410,0 1 0,-2 6-332,-3 3 0,-3 3-266,-6 2 0,0-1-44,0 1 0,0 0-305,0-1 0,-2-1-1161,-2-3 668,2 4 237,-10-6 1,11 2-429,-4 0 582,4-6 0,1 2 216,0-10 0,6-2 174,3-7 0,3 1 17,2-1 1,4 0 326,0 1 1,2 3 752,-2 1 0,-3 2-515,3-2 1,-2 1 424,-3 3 1,-4 4-432,1-4 0,-7 5-326,1 5 0,-2-2-317,-2 6 0,0 0-411,0 5 1,0 0-256,0-1 1,0 1 768,0 0 0,18 11 0,5 4 0</inkml:trace>
  <inkml:trace contextRef="#ctx0" brushRef="#br0" timeOffset="3167">4333 478 7894,'2'-14'0,"2"1"0,0-6 2537,5 1-1098,-6 6 220,3 0-1152,-6 10 0,-8-4-96,-6 6 1,1 6-234,-5 3 0,-2 4-95,2 0 1,-2 5-72,2 1 1,7-1-268,-3-4 1,4 4-556,-4 0 1,6 0 326,4-4 1,2 0-1434,2-1 1291,0-5 0,6 2 169,4-5 1,2 0 218,1-5 0,6-5 114,-1 0 1,2-5-51,-2 1 1,-3-3-1,3-2 1,-3-4 192,-1-1 1,-5 6 33,0 4 1277,-6 0-296,9-5 258,-10 6-931,4 2 0,-6 12-77,0 3 1,0 4-206,0 0 0,0 1-362,0 0 1,2-1-95,2 1 1,-1 0 192,6-1 0,0-4-604,5 0 1,1-6 206,3 2 0,-1-3 98,6-2 1,0-2 209,4-3 1,-1-4 264,-3-9 0,1-3-32,-6-6 1,0-1 192,-4 1 1,0-7 2,-1-2 0,0-3-55,-4-2 0,-3 0 11,-6-1 0,4 9 1139,1 6 1616,-1-1-1538,-4 19-832,0-3 0,0 15-112,0 6 1,-4 2-127,-1 12 1,-4 4-236,5 5 0,-5 4 80,4-4 0,0 6-64,5-1 0,0 1-139,0-2 1,0-2-379,0-7 1,2 0 59,3 1 1,-2-7-314,6-3 1,0-4 205,4-5 1,3-3-98,2-6 1,-1-2 211,5-2 1,1-5 197,4-10 0,-4-2 152,0-6 0,-2-5-124,2 0 1,-3-6 97,-6 2 1,1-5 59,3-5 0,-3-1 276,3-3 0,-2-2 157,-3 7 1,-4 1 1139,0 7 1205,-6 4-1983,4 18 1,-7 4-331,0 16 0,0 4-105,0 9 1,-2 3-52,-3 6 1,-1 7-116,-3 2 0,-1 4-110,5 1 1,-4-2-42,4-2 1,1 1-305,4-6 0,0 4-394,0-4 1,0-2 315,0-7 1,6-3-47,3-6 0,3-2 101,2-3 1,0-3 96,-1-6 0,2-6 113,4-3 1,-4-5 172,3-4 1,-4 3-112,-5-4 1,1 4 260,-5 2 596,6-1-421,-10 0 102,5 1-277,-6 5-476,0 2 198,0 6-486,6 0 255,-4 6 1,5-3-202,-2 6 0,-2-6-52,6 2 1,-4-2 128,4 1 0,1-2-291,9 2 0,-3-4 326,7-4 1,-5 2 171,5-2 1,-6-2 735,1 1 1321,-3-6 348,-1 10 1,-8 2-998,-6 13 0,-6 3-684,-8 10 0,-5-1-191,-4 10 1,-3 2 52,-1 8 1,-7 3-1009,-2 5 0,1-1 623,-2-2 0,-5 14 0,-7-1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0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1910 7855,'-29'0'0,"0"0"0,-2 2 0,-3 3 0,3-2-506,-3 7 0,3-7 168,2 2 0,7 1 637,2-1 0,6-2-73,4-7 1,3-4-1,7-7 0,2-1-154,3-4 0,8-2-35,6-8 1,12 0 93,-2-4 1,12-4-31,2-5 1,9-8 184,11-2 0,5-4-400,10-1 0,-37 26 0,1-1 257,3-1 0,2 0 0,1-3 1,1 0-69,4-5 0,1 1 0,1 2 1,0 0-362,3-4 1,1-1-1,-1 2 1,1 0 310,-1-2 1,0 0-1,-2 0 1,0-1-110,0-1 0,0 0 0,-6 4 0,-1 1 50,0-1 1,-1 2-1,-6 4 1,0 0-174,-3 2 1,0 0 0,29-22 89,-5-3 1,-11 17 36,-9 3 1,0 8 21,-9 7 1,-5-2 362,-5 7 0,-6-1-321,1 6 1,-7 6 1029,-3 3-1075,-5-3 0,0 6 167,-8-3 0,-5 4-143,-5 1 0,-6 5 0,1-1 0,-7 6-10,2-5 1,-2 0 91,2-5 0,-2 5 41,6 0 106,1-1 0,6-5 186,3-4-29,4 3 1,7-9-121,4 6 1,3-1-57,7 1 0,6 3-21,3-3 1,-1 5-4,1 5 0,-1 8-221,1 7 1,2 7-277,-7 2 0,-1 2 348,-8 8 0,-36 52 0,6-37 0,0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1996 7899,'0'-15'-300,"-1"1"-37,-4-1 0,3 5 297,-3 1 0,4-1 273,1-5 0,1-2-126,4 2 0,-2-3-39,7 8 1,-2-3 205,2-1 0,3 1-111,-3 3 1,3-1-54,1 6 0,1-5-46,-1 5 1,1 1-80,-1 4 1,-1 1 86,-3 4 0,3 3-22,-3 7 0,-2-1-33,2 1 1,-6-1 28,6 1 1,-7 0-119,2-1 0,-3 1 149,-2-1-207,0 1 110,0 0-34,0-7-109,0-2 1,0-8 91,0-2 0,0-9-74,0-7 0,0-6 105,0 2 1,0-4 19,0-1 1,5 2-40,0 3 1,4-4 150,-4 4 1,7 3-50,-3 1 1,-1 4 146,2 1-148,0 7 0,4 2 3,1 6 1,-2 1 82,-3 4 1,3 3-94,-4 7 0,-1 4 47,2 1 0,-2-1-47,2-4 0,3-1 2,-3 1 0,-2 0-35,1-1 1,-4-4-8,5 0 0,-5-7 2,5 2 0,-6-4-100,6-1 0,-5-1-74,5-4 0,-5-3 87,4-7 0,-4-4-36,5-1 0,-2-6 70,2 2 0,1 1 34,-6-1 0,6 1 11,-1-1 0,-2 1 109,2 4 0,-5 8-87,4-4 0,-4 5 114,5 1 0,-5 2-89,5 7 0,-6 0-10,6 0 0,-5 0 7,5 0 1,-2 7-3,1 2 0,4 0-120,-3 0 57,3 1 0,2 5-8,-1-1 0,1-4 0,-1 0 1,-4-2-79,0 1 0,0 3-162,4-7 197,1-1 1,-1-4-342,1 0 291,-1 0 1,-1-1-30,-3-4 1,1-3 83,-6-7 0,5-1-4,-5-3 0,1 1 36,-1-6 1,-3-1 123,3-4 1,-4 0 3,-1 0 1,2 1-68,3 4 1,-4-2 246,4 7 1,-3-1 130,-2 6 48,0 5-234,0 3 0,0 8-85,0 2 1,0 5-55,0 5 0,0 6 6,0-1 1,2 2-23,2-2 0,0-2-152,5 2 1,-4-3-14,5-1 0,-5-1 23,5 1 1,-6-5-96,6-1 1,-5-5-94,5 1 36,-1-4 1,6-2 137,0-4 0,-2-3-109,-4-7 0,3-4 102,-8-1 1,8-6-6,-3 2 0,-2-4 92,-2-1 1,1 0-80,-1 0 1,0 5 203,-5-1 1,5 8 169,0-3 314,0 4-437,-5 1 0,0 9 42,0 6 1,0 8-56,0 11 0,0-1-27,0 7 1,0-3-113,0 2 1,0 4 95,0-4 1,1-1-242,4 1 0,2-6-86,2 2 0,4-4-67,-3-2 1,3-6 90,1-3 0,1-3-87,0-2 0,4-3 298,1-7 0,-1-1 0,-4-14 0,19-57 0,-15 31 0,0 0 0</inkml:trace>
  <inkml:trace contextRef="#ctx0" brushRef="#br0" timeOffset="175">1517 844 7899,'0'15'0,"0"-1"0,0 3-95,0 2 0,0-3-84,0 4 0,0 2 218,0 3 0,0 2-36,0 2 0,0 0-164,0 1 0,6-6 84,4 0 0,-2-6-95,2 1 0,-1-4 72,6-5 0,0-4-56,-1-6 156,1-6 0,12-54 0,4-20 0</inkml:trace>
  <inkml:trace contextRef="#ctx0" brushRef="#br0" timeOffset="358">1794 553 7893,'-8'21'0,"0"-3"-36,3 6 1,3 7 104,-3 7 1,4 6 218,1 5 0,4-2-253,1 6 1,7-1-275,-3 2 0,4-4 5,2-7 1,-1-5-184,1-4 0,0-5 191,-1-5 0,1-8 226,-1-6 0,1-33 0,-1-3 0</inkml:trace>
  <inkml:trace contextRef="#ctx0" brushRef="#br0" timeOffset="650">1808 946 7893,'15'-14'0,"-1"-1"0,6 1 0,-1-1 0,2 0-148,-1 1 1,1-1 151,3 1 1,-1 1-23,-4 3 1,-3-1 126,4 6 1,-4 0 215,-1 5 49,-1 0-179,1 0 0,-2 6-133,-3 4 1,1 3 72,-6 2 1,0 1-113,-5 3 0,1-3 77,4 4 0,-3-4-435,3-1 1,-4-1-36,-1 1 0,0-1-767,0 1 1137,0-7 0,-6-34 0,-2-14 0</inkml:trace>
  <inkml:trace contextRef="#ctx0" brushRef="#br0" timeOffset="767">2129 596 7893,'-8'15'-388,"8"32"1,8 8-1</inkml:trace>
  <inkml:trace contextRef="#ctx0" brushRef="#br0" timeOffset="1509">2479 553 7893,'-7'-8'-259,"4"1"-66,-7 7 0,6 0 487,-6 0 1,7 3-35,-2 7 1,-2 0-27,2 9 1,1 4-22,4 1 1,0 4-25,0 1 1,0-5 20,0 0 0,1-1-147,4 1 1,3 2 20,7-6 1,-1-2-97,1-9 1,1-2 32,3-7 0,-1-3 53,7-7 1,-1-2-146,5-12 0,-5-7 29,1-7 1,-1-5-27,5 0 1,-6-6 60,-4 1 0,-3-12 139,-1 1 0,-2-9 0,-3 0 0,-4 5 0,-6 5 0,-1 12 90,-4 12 1,-8 10 148,-7 5 0,1 11 24,4 8 1,1 8-39,-1 11 1,1 4 62,-1 6 0,5 2-5,1 3 1,4-2-75,-5 7 1,7 0-123,-2 5 1,3-6-212,2 1 0,0-6-21,0 1 1,7 1-128,2-1 1,4-1 95,2-9 1,4-3 23,1-6 0,4-2-122,-4-4 1,5-2 27,0-7 1,-3-2 7,3-3 0,-1-3 238,5-6 0,-6-2 0,-4-4 0,2 2 0,-1-6 0,4 0 0,-4-5 0,-1 4 0,-4 1 0,-1 0 0,1-6 0,-6 6 0,1 0 0,-7 1 0,2-1 0,-3-2-33,-2 7 0,-2-1 233,-3 6 1,-3 1 153,-6 3 1,-1 3-119,1 7 0,-1 2-50,0 3 0,-2 3-96,2 7 0,-3-1 53,8 1 1,-3 4-149,-1 1 1,1 5 72,3 0 1,2-3-81,3 3 1,4-3-43,-4 3 1,3 1-63,2-7 0,0 1 40,0-6 0,2-1-64,3-3 0,3 1 34,6-6 0,1 0 39,-1-5 1,1-7 26,0-2 1,-1-4-4,1-2 0,-1 2 106,1 3 0,0-3-49,-1 4 0,-1 1 222,-3-2-229,3 7 20,-5-4-416,6 7 312,-5 7 0,2 1-461,-6 6 538,6 1 0,-9 12 0,4 4 0</inkml:trace>
  <inkml:trace contextRef="#ctx0" brushRef="#br0" timeOffset="1875">3426 174 7893,'0'-15'-449,"0"0"0,0 1 269,0-1 880,-6 7-462,4 2-182,-11 6 1,7 1 164,-4 4 0,-3 3-92,3 7 1,2 1-39,-1 4 1,1-3-42,-2 8 0,-2-8-70,8 3 0,-1 1 54,5-2 1,0 1-121,0-6 0,6 1 70,4 0 0,3-1-23,2 1 0,4-2 46,0-4 0,7 4-10,-1-3 0,-4-2 300,-2 2-233,4 0 1,-7 3-33,3-4 0,-9 4-54,-5-3 1,-3-2-130,-2 2 1,-7-5-341,-3 4 1,-3-5 212,-1 0 0,4-2-433,0-2 279,1 0 432,1 0 0,8-39 0,8-9 0</inkml:trace>
  <inkml:trace contextRef="#ctx0" brushRef="#br0" timeOffset="2125">3776 57 7879,'0'-15'0,"-1"2"0,-4 4 0,3 1 309,-3 3 141,-3 3 0,5-3-316,-7 10 0,7-2-12,-2 7 0,-1 1-132,1 9 0,0-4 90,5 4 0,5-4-17,0-2 1,11 1 76,-2-1 1,6 1-6,-1 0 1,-2 1-71,2 3 0,-3-3-124,-1 4 1,-2-4 70,-4-1 1,0-1-134,-5 1 0,-2-1-379,3 1 0,-4-5 2,-1-1 13,-6-5 1,-2 7 484,-7-6 0,-12 0 0,-4-5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5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44 7870,'0'-14'-316,"-7"-1"0,4 7 316,-7 3 0,1 4 0,-6 1 0,0 6 377,1 4 1,-1 8-70,1 1 0,-1 2-179,1-1 1,-1-4-80,0 3 1,6 2-97,-1-1 0,5-1-6,-5-4 1,7-1 64,-2 1 1,4-5-100,1-1 1,6-4 100,4 5 0,8-7 26,1 2 1,2-3 9,-1-2 1,-4 4 8,3 1 1,-1 2-5,2-2 1,-9-2 83,3 7-136,-2-1 44,-4 6 1,-2 0-140,-6-1 1,-6 2 70,-4 4 1,-4-4-380,-6 3 1,2-2 68,-6-3 0,5-1-433,-6-3 185,7 3 49,-3-12 529,7 6 0,38-59 0,10-13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6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44 167 7868,'0'-19'0,"0"-1"0,5-6 7,0 2 0,0 3 148,-5 1 329,0 4-262,0 2 1,-2 7-210,-3 7 1,2 13 69,-7 11 1,2 6 76,-2 4 0,-1 3 14,6 7 1,0-1-1,5 1 0,0 1-109,0 4 1,0-4-91,0 4 0,5-10-77,0-5 0,11-3 73,-1-2 0,4-7-65,1-2 0,-2-10 53,6-6 0,-5-4-307,6-4 0,-1-16-59,5-9 1,-5-10-158,1 0 0,-8-8 197,3-1 0,-4-7 367,-1 1 0,-1-2 0,-11 3 0,-4-5 0,0-3 0,0-1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6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 7868,'-14'0'-447,"-1"1"312,1 4 1,1 3 540,3 7 1,4 11-80,6 3 1,0 15-223,0 0 1,0 9-19,0 0 1,6 3-12,4-3 1,3 2-85,1-6 0,3-7-235,2-8 0,-3-10-122,4-5 0,1-4 191,-2-5 1,5-4-256,-4-6 0,-1 0 157,-4 0 1,4-6 271,1-4 0,1-5 0,-2-4 0,17-23 0,9-12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17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211 411 7807,'0'-14'6,"0"0"-4,0 0 1,2 1 920,3 4 0,4-2-477,10 6 1,3 0-267,6 5 0,1 2-427,-1 2 0,-1 4 84,-4 6 0,-4 7-302,-9 3 1,-4 2 176,-6 3 0,-6-1 314,-4 0 1,-9 1 78,-4-1 0,-6 5 142,-4 0 0,5 0-76,0-5 0,1-4 123,8 0 1,0-7 180,5 2-208,6-3 1,4-4 40,8-2 0,6-7-87,9-13 0,7 1-260,7-10 1,5 2-119,-5-2 0,5 3-131,-5-3 1,5-1-118,-5 1 0,0 0-365,-5 5 1,-1 0-340,-3-1 1,-4 1 1108,-6 0 0,-6-25 0,-2-7 0</inkml:trace>
  <inkml:trace contextRef="#ctx0" brushRef="#br0" timeOffset="275">566 0 7835,'-30'0'298,"-3"0"0,-4 2 467,-5 3 1,-1 12-236,1 16 0,-2 6 11,-3 18 0,-1 3-282,1 11 0,2-5 77,12 0 0,1 0-218,8 5 1,10-2 100,10-3 0,22-8-359,15-6 0,16-17-237,17-2 1,13-19-548,15-4 0,4-21 570,-48 0 0,-1-2 0,-1-2 0,-1-3 134,0-3 1,0-1 0,40-22 339,-2-3 1,-19 3 637,-14-3 1,-13-2-357,-6 2 0,-11-5 533,-8 5 0,-14-1-738,-14 6 0,-8-1 92,-11 1 0,-3-1-539,-7 1 1,-1 10 202,-3 4 47,3 16 0,-2-6 0,7 14 0,0 0 0,1 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7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73 175 7861,'10'-11'-660,"0"-4"0,-2-7 569,1 2 1,0 1 603,-5 4 0,-2 0-56,3 1-317,-3-1 69,-2 1 125,0 6-321,0 1 0,-2 7 86,-3 0 0,2 5-81,-7 0 1,5 6 68,-4-1 0,4 3-19,-5 1 1,5 1-12,-5 0 1,2 4-6,-1 1 0,-3 4-22,7-5 1,-1 6 52,1-6 0,3 5-198,-2-4 1,0-1 106,-1-4 1,4-1-557,-4 1 294,3-1 0,4-5 36,3-5 0,3-4 2,6-4 1,1-11-52,0-9 0,4-4 195,1-1 1,-1 0-57,-4 0 0,4 0 143,0-1 0,1 8-68,-6 2 0,-4 1 426,0 4 1,0-1-76,4 11 0,-4 2 49,0 8 0,-6 3-151,6 6 1,-7 6-48,2-1 1,2 6-176,-2-6 0,4 5-307,-4-4 1,7-1 348,-3-4 0,43-20 0,11-5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7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117 132 7861,'0'-23'0,"0"4"0,0 3 56,0 1 0,0 0 166,0 1 1,0 4-34,0 0 254,0 7-509,-6-3 48,-2 12 1,-7 7 116,0 6 0,1 3 0,-1-3 1,6-1-161,-1 6 0,5-4 46,-5 4 0,7-6 83,-2 1 0,3 2-101,2-1 0,2-1 105,3-4 1,-2-2 117,7-4 0,0 4-73,4-3 0,1 1 12,-1-1 1,1 1-84,0-6 1,-3 7 5,-2-3 0,-3-1-181,-7 2 157,0 0 0,-2 4-327,-3 1 1,-3-7 114,-6-3 1,-1 1-405,0-1 0,1 0-328,-1-5 413,7 0 1,-3-6 216,6-4 1,0-3 285,5-2 0,26-25 0,6-7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7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 7861,'0'-9'-823,"0"-1"952,0 7 1,0-2 330,0 10 0,4 3-231,1 6 1,0 8-104,-5 2 1,5 3-107,0 3 1,1-1 76,-1 0 1,-2-5-262,7 0 1,-7 1-104,2 4 0,2-6-146,-2-4 0,1-4 138,-1-6 275,-3-2 0,4-33 0,-6-7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8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7850,'0'-8'-584,"20"72"0,4 26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8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7850,'-9'0'563,"3"4"-515,6 5 0,0 7 69,0 14 0,0 7-60,0 7 0,5 6 84,0 8 1,6 9-72,-1 5 1,3 1 0,1 5 0,1-12-166,-1-7 1,1-14 121,0-11 1,-1-5-164,1-4 62,-1-11 0,1-9 7,0-10 0,-1-5-98,1-9 0,1 1-5,3-6 0,-2-2-12,2-8 1,-4 2 102,-6-7 0,3 5-7,-8-5 0,1 5-13,-5-5 0,0 5-98,0-5 1,-8 7 123,-6-2 0,-3 9-7,-7 6 0,0 9 209,-5 5 0,0 4-58,-1 1 1,1 1 47,0 4 1,6 2 17,4 2-69,9 4-185,4-5 0,7 1 129,4-5 1,5-4-145,9-4 0,4-5 95,6-5 1,-4-7-174,-1-4 1,0 3 69,5-2 0,0-1 185,1-4 1,-3 5 5,-3-1 1,2 8 531,-6-3-407,-1 4 1,-4 8 407,-1 3-337,-6 3 1,1 9-120,-5 3 1,-2 3-100,3 1 1,-4 1 109,-1-1 0,0 6-376,0-1 0,-4 1-50,-1-6 0,-2 1-632,2-1 584,4-6 335,-6 5 0,7-43 0,0-4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8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7850,'0'-8'-873,"-1"1"748,-4 7 125,3 0-129,-4 0 1,6 7 16,0 2 112,0 4 0,26 54 0,6 12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9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45 552 7850,'-10'0'-931,"0"0"889,7 0 1,-8 6 183,6 4 1,0 4-82,5 6 0,0-2-47,0 6 0,0-5-4,0 6 1,5-7-25,0 1 1,6 2-3,-1-2 0,4 1-11,6-6 1,-4-1-85,3-3 0,-1-3-23,2-7 0,-4 0 101,3 0 1,2 0-169,-1 0 0,4-7 79,-5-3 0,6-4 75,-6-6 0,5-1 20,-4-3 0,4-3 93,-4 2 0,1-4-25,-2-5 0,-3 3 187,4-3 0,-6 3 58,-4 2 1,1 2-90,-6 2 1,0 0-2,-5 5 0,-2 6-26,-2 4 0,0 7 90,-5-2 0,-1 3-92,-5 2 0,1 8-170,-1 7 1,-4-1 71,-1 6 0,1 2-25,4 3 1,2-3-121,4 3 0,-4-3 84,3 3 1,4 1-181,1-7 0,-2 1 48,2-6 1,0 1 26,5-1 1,2-6 61,3-3-107,3-3 1,11-4-34,1-3 1,-1-3-57,-4-6 1,-1-3 46,1-2 0,1 3 31,4-4 1,-6 4 160,1 2 1,-1-1-76,-4 0 0,-2 7-46,2 4 0,-5-3-5,5 2 1,-6 0 160,6 5 0,-7 7 86,2 3 1,-2-2 293,2 1-287,-3 1-129,11 5 1,-5-7-51,7-3 1,-6-4-15,1-1 1,0 0 55,4 0 0,1-8-19,-1-6 0,1-3 14,0-7 0,-1 0 4,1-5 1,-2-2 7,-4-3 0,-2-3-56,-7-7 0,0-2-1,0-2 0,-2 4 226,-3 0 0,2 4 54,-7 11 533,1-4-507,-6 24 1,2-1-124,4 20 0,2 6-8,7 13 1,0 2 27,0 3 0,0-2-75,0 7 0,0 0-159,0 5 1,5-2-232,0-3 0,4-2 165,-4-3 0,7-3-259,-3 3 0,4-5 143,2-5 0,0-4-158,-1-11 0,1 3 421,-1-7 0,7-33 0,2-13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49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15 263 7850,'-8'0'-1696,"2"-6"1696,6-2 0,6-5 0,4 3 0,3-1 0,1 6 0,6-7-129,-1 3 1,6-4 71,-6-2 0,5 1 37,-4-1 1,6-1 61,-2-4 1,-1 4 80,1-3 1,-6 4-72,1 6 0,-3-4 335,-1 3-298,0 3-2,-1 1 1,-6 7 151,-3 4 0,-3 3-75,-2 7 0,0 1-59,0 4 1,0-3-63,0 8 1,0-3-12,0 3 0,0 1-159,0-7 0,0 1 113,0-6 1,0 1-298,0-1 0,0-4-57,0 0-72,6-7 440,2 3 0,39-57 0,8-14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50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30 117 7484,'-9'7'-520,"5"2"1,0-1 572,0 2 1,2 5-10,-3 4 1,3 1-15,2-6 0,0 6-40,0-1 1,0 0 20,0-4 0,7 0-45,3-1 0,-2-6 28,1-3 1,1-3 0,5-9-2,-1-2 1,1-6-5,-1-4 1,1-4 72,0-6 0,-2 0-62,-4-1 1,-1 1 113,-3 0 0,-3 2-92,3 2 0,-5 4 177,-5 7 0,2 1-112,-7 3 0,0 4-39,-4 6 0,-1 1-165,0 4 0,1 5 106,-1 9 0,2-3-243,4 4 0,-3-2 62,7 1 1,1-1-69,4 6 0,0-4 260,0 4 0,0-6 0,51-10 0,14-10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50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1 204 7850,'6'-16'0,"4"-3"0,3 1-654,1-7 0,1 8 326,0-3 1,-1 1 640,1 4 0,-6-3 353,1 9-174,-7 2-313,4 1-95,-7 6 1,0 6-69,0 4 1,0 4 67,0 6 0,0-4-165,0 3 1,0 3 23,0-3 1,0 0-94,0-4 0,0 0 58,0-1 1,0 1-131,0-1 1,6-6 111,4-3 0,-2-3 23,2-2 0,0 0-56,4 0 0,1-8 64,-1-7 1,1-1-35,-1-8 1,1-1 30,0-4 0,4 2 212,1 2 0,-3 0 22,-7 5 1,3 2 452,-3 9-212,-4 2 97,1 7-400,-1 7 0,-4 1 50,3 6 0,-4 1-324,-1-1 1,0 1 80,0 0 1,0-6-614,0 1 716,0-7 0,7-16 0,1-11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12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43 358 7799,'-6'-16'1340,"-3"-2"-694,-4 2-547,5-5-490,2 13 0,8 4-570,2 8 1,3 9 960,2 6 0,16 44 0,-1 6 0</inkml:trace>
  <inkml:trace contextRef="#ctx0" brushRef="#br0" timeOffset="292">114 553 7802,'-4'-27'0,"-1"3"0,0-1 928,5 6 66,0 0-63,0 5-755,0 6 1,0 4-184,0 8 0,0 6 307,0 9 0,0 3-85,0 6 1,0 0-101,0 1 1,0-1 66,0 0 0,0 1-175,0-1 0,0-1-283,0-4 1,0 4-383,0-3 0,0-4-619,0-1 1277,0-3 0,0-21 0,0-4 0</inkml:trace>
  <inkml:trace contextRef="#ctx0" brushRef="#br0" timeOffset="500">327 85 7802,'-7'-8'146,"4"2"-222,-6 6 0,6 2-53,-2 2 1,3 6 128,2 9 0,13 47 0,3 17 0</inkml:trace>
  <inkml:trace contextRef="#ctx0" brushRef="#br0" timeOffset="876">468 524 7802,'0'-7'2101,"0"0"-1520,0 7 0,-1 11-640,-4 3 1,3 10 34,-2 0 1,2-2 164,2 1 1,0-1-25,0 2 0,0 1-186,0-6 1,0 0 144,0-5-263,0 0 11,0-6 1,6-3-96,4-10 1,7-9 166,2-10 0,0-2 33,-5-3 1,5 1 386,0 0 1,1-1-164,-1 1 1,-3 4 119,3 1 1,-8 10 259,-2-1-154,1 3 1,2 5-190,-2 6 1,-4 11-41,-6 7 0,0 8-621,0-3 0,0 4 263,0 1 0,0 1-728,0-1 1,0-1 411,0-4 0,0-1-330,0-3 1,6-8 311,4 3 1,-2-9 541,1 0 0,45-48 0,15-12 0</inkml:trace>
  <inkml:trace contextRef="#ctx0" brushRef="#br0" timeOffset="1025">964 595 7802,'6'-14'-146,"-4"6"1155,11 2 1,-12 14-365,4 6 0,-4 6-204,-1 9 1,-6 5-215,-3 4 1,1 1-113,-2-1 0,7 6 65,-2-6 1,-1 5-70,1-10 1,1 0-590,4-5 1,0 3 314,0-2 1,0-4-2142,0-11 498,6 0 980,2-6 1,5-13 825,-4-9 0,-3-47 0,-6-8 0</inkml:trace>
  <inkml:trace contextRef="#ctx0" brushRef="#br0" timeOffset="1183">936 652 7802,'1'-38'79,"4"0"1,-2 7 321,7-2 0,-4 9 595,8 5 1,-3 10-528,8 4 0,1 4-54,-1 1 1,5 0-17,-5 0 0,0 6-136,-5 3 1,-2 5 138,-2 5 0,-4 3-124,-6 7 0,-1-1-539,-4 0 1,-5 1-201,-8-1 1,0 3-501,-5-2 1,5 2 50,-1-7 1,5-2 909,5 2 0,3-26 0,6-1 0</inkml:trace>
  <inkml:trace contextRef="#ctx0" brushRef="#br0" timeOffset="1668">1417 567 7802,'0'-14'728,"0"0"-528,0 6 0,-1 1 580,-4 7 0,-3 2-292,-6 3 1,0 7-148,0 7 0,0 6-188,-1-1 1,1 3-1,0 1 1,5 0-360,-1 1 1,7-3 191,-2-2 1,4-4-452,1-5 1,8-3 268,6-2 0,1-4-314,9-6 0,0-2 144,4-2 0,5-9-5,0-6 1,0-6 86,-5 1 1,-1-4 191,-3-5 0,1-2 111,-6-2 1,-2 2-54,-7 7 0,1 4 998,-7 0-729,1 7 1,-6 3 296,-4 9 1,-1 10-119,-4 4 1,-3 10 33,4 5 0,1 3-40,-1 1 1,6 5-20,-2 0 1,3 0-475,2-4 0,2-1 133,3 0 0,4-6-652,10-3 0,3-5 332,6-4 1,7-4-345,3-6 1,3-13 144,1-5 1,5-8-16,1-2 1,-6-5 147,-4 0 0,-4-8 141,-1-2 1,4 1 35,-14-5 0,-5 4 5,-14 6 0,-2 3 288,-2 11 1,-2 4 483,-2 10 0,-4 2 804,-6 7 0,1 7-633,3 2 0,-1 10-110,7 4 1,-6 4-512,6 2 1,-6 0-388,5 5 0,-4-5 57,4 4 1,-4-3-147,4-1 0,0-1 310,5 0 0,0 7 0,0 1 0</inkml:trace>
  <inkml:trace contextRef="#ctx0" brushRef="#br0" timeOffset="1799">1984 567 7802,'0'-21'0,"1"6"589,4-4 0,0 3-264,9 2 1,3-5-81,12 0 1,7 2-445,6 7 1,7-2-487,8 2 0,-1 2-751,1-1 1436,0 6 0,25-10 0,6 5 0</inkml:trace>
  <inkml:trace contextRef="#ctx0" brushRef="#br0" timeOffset="2101">2961 411 7802,'0'-8'1927,"6"2"0,2 14-1554,7 6 0,-6 2-123,0 7 0,-4 1-92,5 4 1,-6-1-47,6-3 0,-6 2-163,6-2 0,-7-4 215,2-1-196,3-3-79,0-2 0,4-8 4,-2-6 0,2-7-58,-2-12 0,-3-3 39,3-7 0,-1-1-315,5-3 0,1 2-79,-1-7 1,0 5-276,0-5 0,5 8 307,0 2 1,5 3-412,-6 11 899,8-4 0,15 42 0,10 1 0</inkml:trace>
  <inkml:trace contextRef="#ctx0" brushRef="#br0" timeOffset="3291">3584 496 7802,'7'-14'0,"-6"4"407,4 1-315,3 0 0,-7-6 787,4 1 0,-3 5-252,-2-1 1,-2 7-92,-3-2 1,-2 4-293,-8 1 1,1 0-135,0 0 0,0 5-92,0-1 0,0 12 79,-1-2 0,3 5-45,2 0 0,-2-2 24,2 7 1,4-7-521,1 2 0,2 2-17,-2-3 0,4 1-131,-4-4 0,5-6 289,5 0 1,3-5 32,6 0 0,2-4-325,3-4 0,-2-4 176,6-6 0,0-5 343,0 0 1,4-6-32,-4 1 1,-2 2 75,-2-2 0,-5 7 271,-5-2 504,4 3-442,-11 2 1,4 13 238,-6 5 0,-2 7-111,-2 4 1,0 5-117,-5 4 0,6-2-448,-2 1 0,4-1 109,1 2 0,1-4-372,4-5 0,7-3 110,7-2 1,7-4-25,-3-6 0,5-2-26,5-2 0,4-11-184,5-8 1,-1-4 195,-3-1 1,-4-7 84,-5-3 0,-2-4 311,-4-5 1,2 1-88,-6-6 1,0 5 382,-5-5 0,-6 6 12,-3-1 0,-4 9 750,-1 5-515,0 16 1,-1 4 431,-4 13 0,-3 7-400,-6 2 1,-5 16-266,0 8 0,-6 7 48,2 2 0,1 5-106,-2 1 1,7 0-276,-2 0 0,5-3-168,4 7 1,-1-6-199,6 1 0,1-3 168,4-1 0,6-7-106,3-3 0,10-10-278,5-4 0,0-9 176,4-6 0,-3-4-332,8-4 0,3-4 229,2-6 0,-3-7-71,-2-2 1,-3-9 151,-2-1 1,0-5 291,1 5 1,-7-1 32,-3 1 1,-5 4 200,-5 1 1,2 1-98,-6 8 0,0 0 276,-5 5 756,0 0-750,0 6 1,-7 3 80,-2 10 0,-4 5-115,-1 9 1,-5 3 124,0 6 1,0 0-150,5 1 0,2 0-151,2 5 1,-1-5-556,6 4 0,1-3 252,4-1 1,1-3-56,4-2 0,3-3 106,6-7 1,7-6-388,2-4 1,4-2 65,1-2 1,1-6-1,-1-4 0,2-4 179,3-5 0,-5-3 182,1-6 0,-1-5 222,-5 0 0,-2 0-118,-2 4 1,-8 6 674,-2-1 0,-6 2-38,2-2 306,-3 4-152,-2 6-373,0 6 0,-2 3-151,-3 10 1,4-2-269,-4 6 1,4 6-169,1 4 1,-5 1 137,0-1 1,0-2-591,5 7 0,0-7 294,0 2 1,2-3-358,3-2 1,-2 0 232,6 0 0,-4 0 75,4 1 0,2-8 73,8-2 0,-1-3 125,5-2 0,-1-2 165,2-3 1,3-2-88,-4-8 1,2 1 323,-1 0 0,1-5-117,-6 0 1,0-4 340,-5 4 1,-4-2-147,-1 2 1,-6 4 1,2-4 1,-4 3 341,-1 2 134,0 0-516,0 0 138,0 6-381,-6 1 1,3 15 63,-6 6 0,4 1-144,-5 3 1,7 5-38,-1 0 1,-3 4-42,3 1 1,-1-4 34,5-1 0,-5-5-132,0 1 0,1 1-311,4-1 0,6-5 238,3-4 0,4-7-343,1 1 0,2-8 196,3-6 0,3-4 12,6-5 0,0-3 156,1-6 1,4 1 643,0 4 1,0 2 166,-5 7 0,1 4 518,-1 1 1,-6 6-535,-3-2 0,-10 5 158,-4 5 1,-3 4-103,-2 10 1,-7-3-210,-2 3 1,-8-3-718,-2-2 1,-5 0 281,5 0 0,-4 0-1026,4 0 0,0-6 1091,5-3 0,31-41 0,8-11 0</inkml:trace>
  <inkml:trace contextRef="#ctx0" brushRef="#br0" timeOffset="3449">5596 227 8174,'14'0'837,"-5"0"551,1 0 0,-2 6-642,1 4 1,-3 10 64,-6 8 1,-1 7-217,-4 8 1,-9 4-9,-10 0 1,-2 2-640,-3-2 1,-4-3-614,0 3 1,0-4 596,5-5 68,6 2 0,-5-10 0,5 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8:50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44 7850,'-9'-8'379,"-1"3"-324,7-3-16,-10 7 0,11-7-488,-3 3 151,4 3 298,1-4 0,19 12 0,5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24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136 310 7897,'-20'-14'0,"-2"0"0,-7 0 0,7 4 862,4 1 1278,8 6-767,-3-10-959,12 12 0,6-6-151,9 7 0,11-4-29,3-1 1,9 0-110,10 5 1,-2-5-22,7 1 0,0-1-106,5 5 1,-7 0-328,-3 0 1,-4 0-718,-5 0 0,1 0-177,-6 0 0,-8 2-187,-11 2-33,-6-2 1443,-8 11 0,-6-12 0,-3 4 0,-54-35 0,-14-9 0</inkml:trace>
  <inkml:trace contextRef="#ctx0" brushRef="#br0" timeOffset="133">448 183 7924,'-14'0'1444,"4"0"-941,1 0 0,4 3 109,-4 6 0,4 9-161,-5 15 0,6 3-197,-6 7 0,1 7-139,-5 7 1,0 1-170,-1 8 1,3-6-150,2 1 1,-1-9 243,7-5 1,-1-4-2000,5-6 1958,6 4 0,46-30 0,17 0 0</inkml:trace>
  <inkml:trace contextRef="#ctx0" brushRef="#br0" timeOffset="891">1043 749 7924,'0'-23'464,"0"-1"0,0 2-60,0-1 0,0-3-255,0 8 0,0-6 138,0 5 0,0 0 520,0 5-496,0 0 1,-2 4 123,-3 1 1,2 6-370,-6-2 0,-1 5 40,-4 5 0,0 7-56,0 7 0,0 6 118,0-1 1,-1 8-167,1 1 1,2 6 53,2-1 0,-1 1-90,7-1 0,-1-2-179,5-3 1,0-8-151,0 4 1,1-6 69,4 1 0,8-10-89,6-9 1,6-5-78,-2-5 0,4-5 135,1-8 0,1-9-27,-1-6 1,-1-5 73,-4 5 0,3-6 242,-7 1 0,-1 3-32,-3 2 0,-8 3 90,-2 2 1,1 6 12,-1 3 1,0 8 565,-5 2-121,0 5-161,-6 11 1,4 4 206,-3 12 1,-1 1-201,1 4 1,-4 1-329,4-1 0,0-4-14,5-1 0,0-1-126,0 2 0,2-4-12,3-6 0,3 1-262,6-1 0,0-6 37,0-4 1,5-2 35,0-2 0,6-8 119,-1-6 1,1-2 43,-2-7 0,3 1 254,-8-2 1,6-1 113,-5 6 0,-2-5 109,-7 5 0,1 0 140,-7 5 119,1 0 481,-5 6-691,0 2 1,-1 9 69,-4 7 1,3 1-32,-2 12 0,-3-1-155,3 2 0,-1 3-84,5-4 1,0-1-169,0 2 1,0-7 16,0 2 1,1-3-149,4-2 0,-2-1 9,7-4 0,1-3 117,8-6 0,-2-6-323,7-3 0,-1-10-39,5-5 0,-1-3-135,-3-1 0,3-5 216,-4 0 0,-1 0-16,2 4 0,-7 3 388,2 2 0,-5 8-114,-4 7 470,2 6 0,-10-2-213,3 10 0,-4 3 229,-1 6 0,0 6-18,0 4 0,-5 3 109,1 1 1,-6-1-248,5-4 0,1 2-199,4-6 1,0 5-628,0-5 1,1 0 339,4-5 1,8-6-785,6-3 1,4-4 422,-4-1 0,6-1-1440,-1-4 2006,3-3 0,7-31 0,2-7 0</inkml:trace>
  <inkml:trace contextRef="#ctx0" brushRef="#br0" timeOffset="1443">2544 27 7924,'-9'0'620,"-1"0"1,2 2-169,-1 2 1,-8 11-63,2 8 0,-2 5-76,3 6 1,-6 2 129,-4 6 0,3 1-209,3-1 0,2 1-116,2-1 0,1 1-133,4-1 0,-2-10-303,6-4 0,0-9-1665,5 0 970,6-4-781,2-7 1183,7-1 0,-1-14 610,0-2 0,0-4 0,13-45 0,3-11 0</inkml:trace>
  <inkml:trace contextRef="#ctx0" brushRef="#br0" timeOffset="1961">2487 183 7908,'2'-27'0,"3"4"0,-4-4 203,4 3 0,-2 4 353,2 1 0,-3 3 418,2 2-409,-2 6 0,-2 3-153,0 10 1,0 4-137,0 10 1,-6 10 59,-4 8 0,-3 6-73,-1 4 0,-5-1 138,1 6 1,-3-2-174,2 2 1,-1 2-172,-4-7 1,2 3 60,3-7 0,3 1-164,-2-11 1,7-2-139,1-7-203,7-10 1,-2-8-178,10-6 0,8-12 258,5-7 0,9-11-68,2-3 0,-1-2 183,5 2 0,-3 5 227,-2 0 0,-4 1 136,-1 8 0,-1 6 552,2 9 1,1-3-272,-6 3 0,-2 10 262,-7 8 1,1 10-448,-6-1 0,1 4 15,-1 1 1,-4-4-1599,4 0 1,3-2 264,1 1 1050,4 4 0,39-24 0,9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4:51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596 0 7868,'-42'7'0,"3"2"0,-9 11 0,-4 4 451,-2 10 0,2 3 51,-1 7-1325,6 6 939,-3-4 1,13 10 230,3-2 1,4 2 403,6 3 1,5-6-495,9 1 1,5-7-282,10 1 1,5-4-447,9-5 1,5-5 315,10-10 0,4-8-63,5-6 1,3-8 436,2-2 1,-1-8-369,7-12 1,-7-3 161,1-6 0,-2-6 289,-3-4 1,-5-5 18,-4-5 1,-8 3 223,-2-8 0,-8 1-209,-1-6 0,-2 7-18,-9 4 1,-5 4-446,-9 5 1,-9 5-30,-6 10 0,-2 5-3,-2 9 0,-5 3-316,0 7 1,0 2-546,5 3 1,6 3 1018,3 6 0,17 27 0,5 6 0</inkml:trace>
  <inkml:trace contextRef="#ctx0" brushRef="#br0" timeOffset="273">407 437 7886,'-2'-9'0,"-3"-1"0,4 7 0,-8-4 425,5 7 0,2 7-303,-3 2 1,3 6-307,2 5 1,2 2 158,3 7 25,-3-6 0,17 43 0,-3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27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57 7967,'-1'-17'0,"-4"3"0,3-4 0,-4 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28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72 7967,'0'-8'0,"25"-24"0,6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41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0 241 7925,'8'-22'1115,"5"2"140,-4 5 1,10 8-1254,4 2 1,17 3-731,7 2 0,10-1 728,9-4 0,1-12 0,16-9 0,3-2 0,-14 5 0,1 0 0,-1 0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38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213 425 7901,'0'-16'0,"0"-3"0,5 4 0,0-4 0,-1 3 643,-4 2 1,0 5-166,0-1 1,-1 7-76,-4-2 0,2 4-181,-7 1 0,1 1-113,-5 4 0,0 8-16,0 5 1,-1 6-214,1-5 1,0 6 52,0-1 1,0 4 128,0 5 0,-1-3-390,1 3 0,2-8 82,2-1 1,-1-7 34,6 2 1,1-3 127,4-2 1,1-6 73,4-4 0,4-8-51,10-6 0,-1-4 21,5-5 1,1-3 53,4-6 1,-4 6-20,-1 3 0,-5 0 196,1 5 0,1-3-26,-1 7-150,0 4 0,-5 0-14,0 6 0,-6 6-3,-3 3 0,-4 9-76,-1 1 0,0 4 89,0-4 1,2 1-207,3-1 0,-2-3 91,6 3 0,-3-3-32,9-2 1,-4-6 122,8-4 0,1-2 104,-1-2 1,11-2-38,-2-2 1,5-9 207,0-6 0,-3-6 280,3 2 0,-4-9-221,-6-1 0,-2 0 9,-7 5 0,-6-1-65,-4 1 1,-4 6-190,-4 3 0,-4 5 79,-6 4 1,-5-1-143,0 7 0,-5-1 42,5 5 0,-1 2-181,1 2 1,3 4-4,-3 6 1,10 0-70,4 1 1,4 4-221,1-1 1,6 1 169,3-5 1,12 1 161,7-1 1,2-5 114,8 1 1,0-2 175,4 1 1,4 4-163,-4-4 0,-2-1 75,-12 1 0,-6-1-8,-3 2-34,-3 2 0,-9-4-301,-2 6 0,-10-4-150,-4-1 0,1 1-175,-1 4 1,1-5 110,-2 1 0,4-6-91,6 6 0,2-7 141,2 2 1,6-4 147,9-1 1,3-1 171,6-4 1,5-8-106,0-6 0,6-6 358,-1 2 0,-2-4-163,2-1 1,-2-1 719,2 1 1,-5 4-61,-9 1 0,-5 10 1112,-10-1-918,-3 9-605,-6-1 0,-6 8-149,-3 2 0,-4 9 69,-1 6 1,0 6-96,0-1 0,-1 4 130,1 5 0,0-3-539,0 3 1,6-5-42,3-4 1,4 1-129,1-6 0,3 4 284,6-4 0,2-6-18,13-8 0,4-4 127,5-1 1,5-8 140,-5-6 0,5-2 57,-5-7 0,3-5-86,-7-6 1,0-3 273,-10 4 0,-1-5-84,-9 5 1,-3 1-103,-6 9 0,-6-2-119,-3 6 1,-9 1-200,-1 9 0,-4 3-343,4 6 0,-5 1 239,5 4 1,2 3-634,8 6 0,-4 0 944,4 0 0,15 38 0,3 10 0</inkml:trace>
  <inkml:trace contextRef="#ctx0" brushRef="#br0" timeOffset="383">1899 468 7901,'0'-22'3473,"6"1"-2198,-4 7-867,4 6 0,-8 8-22,-2 10 1,-3 2-172,-2 2 1,-4 2-144,4 3 0,-2 1 51,1 4 0,-1 1-155,7-6 1,-3 5-630,3-5 1,2-1 320,-3-3 1,5-1-448,5 0 1,-2-2 304,7-2 0,4-4-147,5-6 0,6-3 278,-2-6 1,4-2 167,1-13 1,6 0 79,-1-4 1,0-2 159,-5-3 1,-4 3 182,-1-3 1,-1 3-171,2 2 0,-8 6 2395,-7 3-1077,-6 10-170,3-4 0,-12 19-713,-3 4 0,-9 9-496,0 9 0,-6 0-250,5 1 0,0-1-487,5 0 1,1 1 325,4-1 1,3 0-561,6 1 1,1-7-520,4-4 0,8-2 194,5-2 1287,8-6 0,52-39 0,-28 7 0,-1 1 0</inkml:trace>
  <inkml:trace contextRef="#ctx0" brushRef="#br0" timeOffset="1023">2479 439 7901,'5'-14'0,"0"0"0,1 6 1133,-1 3 1612,-4 4-2187,12 1 0,-11 1-139,2 4 0,-2 3-170,-2 6 1,-2 0-24,-2 0 0,2 5-258,-3 0 0,-1 0 103,1-5 0,1 0-93,4 1 1,0-6-244,0 0 0,0-4-936,0 5 479,0-7 238,0 3 1,1-7 133,4-4 0,3-3 45,6-6 0,0 0 322,0-1 1,5-3-102,0-1 1,1 0 89,-1 5 0,-3-1-28,3 1 0,-5 5 86,-4-1 0,2 7-31,-2-1 1,-3 2 358,3 2-476,-7 0 1,5 6 77,-3 4 1,-4 7-224,4 2 1,-2 1 120,2-1 1,1-3-78,4 3 0,4-3 139,0-2 0,0-5 67,5 1 1,3-7-61,2 2 1,2-4 149,3-1 1,-6-1 245,1-4 1,-1 0-151,6-9 0,-7 3 256,-3-8 1,-4-1-159,0 1 1,-8-5-146,-2 5 1,-3-4 60,-2 4-256,0 0 68,0 5 1,-7 6-208,-2 3 0,-4 5 50,-1 5 1,0 3 118,0 6 1,0 5-27,0 0 1,-1-1 20,1-3 0,2 3-303,2 1 0,2 0-492,4-5 306,2 1 1,-3-1 142,10 0 0,5-6-54,8-3 1,0-4 57,5-1 0,6-6 121,4-4 1,0-9 183,-5-4 1,5-5-72,0-6 0,-1-2 134,-9-6 0,2-7-4,-6-3 0,0-3 27,-5-2 1,-4 4 386,-1 6 0,-6 7 1610,2 17-691,-3 8 0,-4 9-615,-3 6 1,2 13-135,-6 6 0,-1 7-150,-4 7 1,0 4-120,0 5 1,4 1-419,1-1 0,0 1-396,-6-1 0,6 1 18,0-1 0,5-4-747,0 0 1,2-7-1657,2 2 2872,0-3 0,50-27 0,13-6 0</inkml:trace>
  <inkml:trace contextRef="#ctx0" brushRef="#br0" timeOffset="2066">3683 340 7901,'-4'-14'0,"-1"0"766,0 0 194,5-1 0,2 6-799,2 0 1,9 5-25,6 0 0,6-3 122,-1 3 0,4-1-18,5 5 1,-1 0 130,5 0 1,1 0-114,5 0 0,-7 2 22,-3 2 1,-5-1-102,-4 7 1,-4-7 271,-6 2-560,-6 3 0,-3-2 108,-10 3 0,-3 4-204,-6-4 0,-6-1-32,-4 2 1,2-1-171,-1 5 1,5 2 114,-1 3 0,0-3 4,5 3 1,-3-4 34,8-1 1,-2 5-45,1 0 1,2 0 116,3-5 1,4 0-38,-4 1 0,10-3-129,4-2 1,6 1 135,3-7 0,4 1-1,7-5 1,4-1 71,0-4 1,1 2 141,0-7 1,-5-4-6,4-5 1,2-4-78,-2 4 0,-5-7 325,-4 3 0,-7-2-118,2 1 1,-5-3 458,-4 4 0,-4 2-131,-6 2 1,0 4 495,0 0-439,0 8-322,0 0 0,-1 7-27,-4 0 0,-3 7-168,-6 2 1,4 10 0,1 5 0,0 1 84,-6-2 0,1 4-280,0-3 0,5 1-55,-1-2 1,7 3-146,-2-7 1,4 4 164,1-4 1,1 0-101,4-5 0,8-6-15,5-3 1,8 1 106,-3-1 0,9-2 251,1-8 1,0-3-119,-5-6 0,1-2 183,-1-3 1,-6 2 142,-3-6 1,-4-1 120,0-4 1,-7 4-81,-4 0 1,-2 2 158,-2-1 1,0 2-135,0 7 1,-2 0 36,-2 0 1,0 4 340,-5 1-293,6 6-1085,-10-4 356,12 7 228,-6 7 1,7 1 25,0 6 0,2-5-75,3 1 0,2-6 481,8 6 1,-1-2-128,0 1 0,5-1 257,0-3 1,4-2-142,-4 6 0,2-4 13,-2 5 0,-4-7-119,4 1 1,-8 3-258,-1-3 1,-6 1 146,6-5-140,-7 6 0,3-2-192,-6 5-6,-6 0 0,-2 6-161,-6-1 1,5 0-81,-1 0-106,7 0 233,-3 0 393,6 1 1,1-8-98,4-2 0,3-3 94,6-2 1,6-2-54,4-3 0,3-2 37,1-8 1,0 0 29,1-4 1,4 1-49,0-5 1,-2 6 611,-7-2 1,1 3-295,-6 2 1,-5 4 92,-4 1 2020,-7 6-1865,3-4 0,-8 14-303,-2 2 0,-4 4-244,-6 1 1,1 0-226,4 0 0,-4 2 170,4 3 0,2-2-749,3 7 0,2-7 185,2 2 1,2-3 143,2-2 0,9 3 158,6-3 1,6 2 34,-1-11 0,2 0 402,3-5 1,-1 0-106,0 0 0,-6-7 450,-3-2 1,-8-5-178,-1-5 1,-7 1 4,2-5 1,-5 1-393,-5-2 1,-3 2-508,-6 3 0,4 5-179,1 0 0,4 1 789,-4 9 0,25 24 0,1 12 0</inkml:trace>
  <inkml:trace contextRef="#ctx0" brushRef="#br0" timeOffset="2164">5553 553 7901,'5'-15'0,"-1"1"0,1 5 1184,-5-1 1678,0 1-4006,0 1 1144,0 2 0,-25 25 0,-7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34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211 140 7901,'0'-19'486,"0"0"341,0 0-126,0 12 1,0 3-257,0 14 0,0 7-159,0 16 1,-6 3-78,-4 7 1,-7 4 16,-2 0 0,0 1-244,5-6 1,-5 5 94,0 1 1,-1 3-635,1-3 0,5-7-158,0-8-89,-1-3 470,14-8 1,-4-11-65,10-16 0,4-5-18,10-13 0,8-6 79,6-4 1,5 0 241,-5 5 1,6 0-49,-1-1 0,1 7 706,-1 3 0,-3 4-3,-7 1 0,-6 6 292,-3 3 0,-5 7-500,-5 7 0,-4 2-96,-10 13 0,-2-5-368,-8 4 1,-5-1 157,-4 2 1,-2 1-276,-3-6 0,6 0 84,-1-5 0,7 0-1987,-2 0 2132,3-6 0,27-8 0,6-8 0</inkml:trace>
  <inkml:trace contextRef="#ctx0" brushRef="#br0" timeOffset="500">721 438 7901,'5'-15'109,"-1"1"0,1 5 435,-5-1 229,0 7 0,-2-3-273,-2 6 1,-6 6 15,-9 4 0,4 9-149,-4 4 0,-3 4-15,-2 1 0,4 5-196,1 0 0,3 2-212,2-2 1,6-3-14,3 3 0,4-8-282,1-1 1,8-9-184,6 0 1,6-3 233,9-7 0,0-7-251,5-7 0,2-8 174,6-2 0,-1-6 96,-3 1 0,-3-8 129,-7-1 1,0-4 19,1 4 0,-7-5 71,-4 5 1,-3 1 165,-6 9 1,-3 2 1040,-6 7-616,0 6 244,0 2-514,-6 19 0,3 1 53,-7 9 1,6 2-141,-6-6 1,7 5-252,-2-5 1,4 4 87,1-4 0,0 0-122,0-5 1,6-1-258,4-4 0,8 2 167,6-6 1,4-2-306,5-7 0,2-4 179,3-6 0,3-7-153,-3-3 0,-4-2 104,-1-3 0,-4-5 166,-6-4 1,1 2 251,-10-2 0,2 8 779,-12 2-269,1 6 1,-6 9-254,-4 4 1,2 9 420,-7 9 1,5 10-136,-4 5 1,0 7-69,-6 2 1,0 5-320,-4-5 1,3 5-391,-3-5 0,8 5-240,2-5 1,-1 4-668,-4-4 1,0 1-1353,0-6 2452,0 0 0,-1-18 0,1-6 0</inkml:trace>
  <inkml:trace contextRef="#ctx0" brushRef="#br0" timeOffset="617">1245 523 7901,'6'-15'0,"4"-2"-139,9 3 0,4-3-294,10 7 0,5 2 118,9-1 1,-1 4 314,6-4 0,-1 4 0,6 0 0,7-2 0,0 0 0</inkml:trace>
  <inkml:trace contextRef="#ctx0" brushRef="#br0" timeOffset="1327">2534 282 7901,'-6'-8'0,"-1"-5"0,-2 4 0,-4-2 1157,4 1 0,1 4-477,-1 6 0,-6 2-277,-4 2 1,-4 4-155,4 6 0,-5 2 0,5 3 1,1-2-223,3 7 1,-2 0 131,3 4 1,1 0-336,9 1 1,2-6 177,-3 1 1,10-2-625,5 1 1,4-2 187,5-7 1,4-5 34,10 1 0,-1-7 101,5 2 0,1-4-24,5-1 0,-1-4 76,1-1 0,-2-8 45,-4-1 1,3-2 222,-7-7 1,-2 4-32,-7-5 0,1 1 229,-6-6 1,-2 6 99,-7-1 0,-4 7 263,-6-2 0,-2-1-179,-2 1 1,-9 4 221,-6 6 1,0 6 369,5-2-571,0-3 1,0 11-355,0-3 1,0 15 97,-1-1 1,3 5-246,2 0 0,-1 1-108,7 4 1,-1 2-271,5-2 0,0-2 287,0 2 0,0-7 17,0 2 1,1-3-579,4-2 1,3-6 287,6-4 1,0-2 67,1-2 0,3 0 79,1 0 0,5-6-15,-5-4 1,6-7 200,-1-2 0,-4 0 205,-1 5 0,1 0 201,-1 0 578,0-1-392,-5 1 0,-4 6 89,-1 4 39,-6 2-318,4 2 0,-7 6-211,0 4 0,-2-4-23,-3-1-579,4 3 311,-6 0 21,7-1 0,2 0-84,3-7 1,3 0 73,6 0 1,5-2 33,0-3 1,-1 2 71,-3-6 0,3-1 183,1-4 0,2 5 24,-2-1 0,-4 7 375,4-2-283,-3-2 150,-2 5-144,0-4 1,-6 12-109,-3 3 0,-3 4-133,-2 1 0,0 0 92,0 1 1,0 3-625,0 1 0,0 0 148,0-5 0,1-4-17,4-1 0,3-1-34,6 2 1,2-4-185,3-6 0,3 0 160,6 0 1,0-6 484,1-4 0,-7-2 0,30-53 0,1-12 0</inkml:trace>
  <inkml:trace contextRef="#ctx0" brushRef="#br0" timeOffset="1467">3724 183 7901,'0'-15'0,"0"1"0,1 2 2767,4 2-1995,-3 4 0,4 12-207,-6 4 0,-5 9-173,0 4 0,-6 4-289,2 1 0,-4 1-239,-1-1 1,2 0-452,2 1 0,-1 4 54,6 0 1,-1 0-699,1-5 0,4-4 1231,-4-1 0,16-5 0,5 2 0</inkml:trace>
  <inkml:trace contextRef="#ctx0" brushRef="#br0" timeOffset="2568">3426 381 7901,'0'-14'287,"0"0"0,2 1-224,3 4 0,4 1-33,10 3 1,-2 3-38,7-2 1,4 2 21,5 2 0,6 5 154,-1 0 1,3 1-33,2-1 1,2-2 72,-2 6 1,2-6-180,-7 2 1,-3-3 0,-2-2 1,-3 0-79,-2 0 0,-6 0 69,-3 0 0,-8-7-4,-2-2 54,-5-4 38,2-1-43,-12 0-22,-2 6 0,-6 2 18,-1 6 0,6 6 11,0 4 1,-1 2 19,-4 2 0,1 2 0,4 3 1,-2-2-104,6 7 0,-4-5 63,4 4 1,0-5-211,5 0 1,0 3 57,0-2 1,7 4-57,2-4 1,4 0-38,1-5 0,2-4-57,2-1 1,3-6 154,2 2 1,4-3 30,-3-2 0,1-7 284,-1-2 1,2-4-77,-2-1 1,-4-5 155,-1 0 0,-3-6-42,-2 2 0,0 1 3,1-2 1,-1 5 79,0-4 1,-6 5 507,-4-1-159,4 4 108,-6 0-509,4 8 173,-6 0-860,0 7 376,0 0-609,0 7 460,0 0 0,6 3 11,4-1 0,7-4-9,2 4 0,6-5-55,-1 0 0,-2 3 166,2-3 1,-6 7 16,6-1 0,-11-2-39,1 1 1,-5-4 46,1 4 0,-2-1 127,-4 2-165,-2 2 1,4-4-17,-6 6-31,-6 0 1,4 1-153,-2-1 1,2-5 16,2 1 0,5-6 102,-1 6 1,12-7-29,-2 2 1,4 1 12,-4-1 1,5-1 156,0-4 0,6 0-52,-2 0 0,-1-1 178,2-4 1,-2-3-42,2-6 0,1 0 86,-6 0 1,0-2-43,-5-3 1,0 3-35,0-3 0,-1 4-41,-4 1 1,-3-1 1,-6 1 1,5 5 296,0-1-293,0 7 0,-7-3-52,-3 6 1,2 5 47,-6-1 1,-1 7 2,-4-1 1,5 2-285,-1 3 1,5-1 83,-4 0 0,6 0-107,-2 0 0,5 0 39,5 1 1,4-1 39,10 0 0,3-2 58,7-2 0,0-4-1,5-6 0,2 0 6,6 0 1,1 0 142,-1 0 0,-1-6 83,-3-4 1,1-2-14,-6-2 0,-6 0 5,-8-1 1,-5-3-106,-4-1 1,-4 0 56,-6 5 0,-2 1 18,-2 4 1,-4-2 2,-6 6 1,-1 0 19,1 5 1,0 2 125,0 2 0,-5 4-31,0 6 1,0 2-102,5 3 1,0-3-190,0 3 1,0-4 117,-1 0 1,3 3-887,2 1 194,-2 0 294,10-5 0,-3-1 91,10-4 0,8-2-50,6-7 1,11-7-60,-2-2 1,8-5 39,-3-5 0,5-3 354,-5-6 0,5-7 0,-5-3 0,5-9 0,-5-5 0,4-3-43,-4-2 0,-1 5 4,-9 0 1,-4 10 712,-9 4 1,-4 10 1095,-6 14 0,-1 6-943,-4 3 1,-9 15-49,-10 4 0,-4 11-35,-5 3 1,1 7-291,-6 7 0,5 2-414,-4 4 0,7-3-677,1 7 0,4 2 637,11 7 0,23 8 0,9 8 0,5 10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31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453 142 7929,'0'-14'0,"-7"-5"101,-2 0 1,1 0-167,-1 5 0,-1 6 681,-4 3 0,0 4-249,0 1 1,0 0-109,-1 0 0,6 6-102,-1 3 0,7 10-33,-1 5 0,2-1 20,2 6 0,2-4 118,2 8 0,4 2-166,6-2 0,1 0 47,-1-5 1,-5 0-149,1 1 1,-3-3-182,3-2 1,-4 1-107,-6-6 0,-6-2 100,-4-7 0,-13 1-64,-6-6 0,-13-1-146,0-4 0,-6-6-131,1-3 0,5-6 169,-1-3 0,8 2 134,12-3 1,9-2 120,9 3 1,5-6-60,5 5 1,9-1 51,9 1 1,11 3 61,3-3 1,4 3 193,2 2 1,-1 5-80,1-1 0,2 6 61,-2-6 1,7 7 247,-7-2 1,-4 2-169,-6-2 1,-3 4 893,-2-4-372,1 4 26,-7 7-495,-8 2 0,-8 6-216,-6 0 1,-5 2-61,1 3 1,-6-4-324,6 4 0,-6 2 76,5-2 1,-4 1-442,4-1 709,0-3 0,18 10 0,3-3 0</inkml:trace>
  <inkml:trace contextRef="#ctx0" brushRef="#br0" timeOffset="149">778 57 7929,'8'-14'84,"3"-1"42,-6 1 0,6 6-406,-2 4 1,-1 2-451,2 2 0,-7 6 730,2 4 0,-10 28 0,-3 7 0</inkml:trace>
  <inkml:trace contextRef="#ctx0" brushRef="#br0" timeOffset="634">1133 283 7929,'0'-14'0,"1"-2"370,4-2 0,-4 2 82,4-3 0,1 3 91,-1 2 0,1 1-213,-1 4 1,-3-4 203,2 4 74,-2-4-192,-2-1 1,-2 6-191,-2 4 1,-1-3 2,-9 3 0,3 0-173,-8 9 1,-3-2-36,-2 7 0,-2-1-151,-3 5 0,6 1 146,-1-1 0,5 5 32,-4 0 1,7 1-550,2-1 0,6-8 172,8 3 1,1-5 62,4 1 0,9 1-78,10-6 0,1 1-1230,-1-1 1,2-2 776,-2 6 1,1 2 1524,-1 8 1,-5-2-102,-10 7 0,2 0 181,-6 4 1,-2 5-353,-8 0 1,-4 2 21,-10-2 1,-5-3-136,-9 3 1,-1-5-107,-4-4 0,-3-4-160,3-6 0,-3-6 84,-1-3 0,7-4-248,7-1 0,6-3-115,8-6 0,6-1-109,3-8 1,7-4-69,7-2 1,2 2-313,13-2 0,1 1-84,8-6 1,-3 1 271,3 0 0,1 4 503,0 0 0,10-4 0,8-5 0,1-5 0,1 1 0</inkml:trace>
  <inkml:trace contextRef="#ctx0" brushRef="#br0" timeOffset="1117">1331 170 7929,'9'-13'0,"1"4"611,-1 3 1,5 6-68,0 0 0,-1 11 75,-3 3 0,1 8-217,-7-3 1,1 6-45,-5-1 1,0-2-254,0 1 1,-2-1 81,-2 2 1,1 1-122,-7-6 0,5-2 283,-4-7-754,6 2-224,-4-10 108,7 4 1,2-7 79,3-4 0,4-8-265,10-6 0,-2-6 228,7 2 0,0-4 110,4-1 0,0 1 417,1 3 1,-6-1-108,1 6 0,-2 0 171,1 5 1,-2 6 207,-7 3-1,0 4 236,0 1 1,-4 3-166,-1 6 1,-6 3 137,2 11 1,-3-4-160,-2 5 0,0-1-49,0 6 0,0-1-406,0 0 1,0-1 72,0-3 1,0 1 133,0-6 1,0-5-257,0-5 0,1-6-365,4 2 1,-2-3 253,7-2 1,-1-2-27,5-3 1,0-4-101,1-10 1,-1 2 87,0-7 1,0 5 265,0-4 0,0 4-63,1-5 0,3 7 222,1-2 1,0 3 65,-5 2 0,1 5 76,-1-1 0,0 7 65,0-2-219,0 4 0,-1 7-253,-4 3 0,-2 4 78,-7 1 1,0 7-367,0 2 1,0-1 178,0 2 1,0 0-258,0 4 0,0 0-79,0 1 1,1-6-773,4 1 1340,-4-7 0,37-3 0,1-8 0</inkml:trace>
  <inkml:trace contextRef="#ctx0" brushRef="#br0" timeOffset="1626">2322 312 7929,'2'-21'0,"3"-2"0,-2 2 604,6 2 1,-6 8 285,2 2-510,3 6-215,-7-4 0,6 9 0,-7 3 0,-2 3 22,-3 6 1,2 5-85,-6-1 1,4 8-58,-4-3 1,6-1-235,-2 2 1,-1-5-121,1 4 0,0-4 158,5 5 1,0-7 15,0 2 0,0-3 65,0-2 1,2-1-3,2-4 0,4-1-67,6-3 1,1-4 38,-1 4 0,2-10 178,2-4 0,0-4-58,5-1 0,-5-5 84,1 0 1,-1-6-73,-3 1 1,0-2 104,-10-3 0,0 1-30,-5 0 0,0-1 77,0 1 1,-7 1-22,-2 4 1,-4 2 157,-1 7 1,-5 0-30,0 0-176,1 6 1,3 2-321,1 6 1,2 1 105,2 4 0,4 4-323,6 10 0,0-1 123,0 5 0,2-4 3,2 5 1,4-7-52,6 2 1,2-3-66,3-2 1,1-2 24,4-2 1,4-4 97,1-6 1,-1 0 241,5 0 1,3-6-91,2-4 1,1-2 486,-1-2 1,1-1-236,-6 1 0,1 2 965,-6 2 1,-6-1 733,-3 6 303,-10 1-1649,-2 4 0,-9 6-115,-3 3 0,-3 6-127,-6 4 1,-5-4-115,0 4 1,1-2-986,3 2 0,1-3 595,0 3 0,5-3-1266,-1-2 1,7-5 1541,-2 1 0,23-26 0,5-1 0</inkml:trace>
  <inkml:trace contextRef="#ctx0" brushRef="#br0" timeOffset="1732">2960 156 7929,'1'-27'0,"4"4"0,-2-3 93,7 7-67,-7 7-26,9-1 0,-4 37 0,6 1 0</inkml:trace>
  <inkml:trace contextRef="#ctx0" brushRef="#br0" timeOffset="2009">3342 269 7929,'0'-14'0,"5"-5"0,0 0 0,-1 0 239,-4 5 0,0 5 1036,0-1-1286,0 7 0,-1-3 44,-4 6 1,-3 1 67,-6 4 1,-2 3 62,-3 6 1,2 0-1,-7 1 1,6 3-38,-6 1 0,5 5-22,-5-5 1,6 4-357,-6-4 0,8 5 171,2-5 0,1 0-520,9-5 0,1 0 290,7 0 0,10-6-400,10-3 0,4-5 235,5-5 1,2-3 474,3-6 0,1-2 0,-6-3 0,7-3 0,-7-29 0,1-14 0,7-4 0,0-1 0</inkml:trace>
  <inkml:trace contextRef="#ctx0" brushRef="#br0" timeOffset="2099">3540 71 7929,'8'-19'1187,"-3"0"1793,3 0-2163,-7 11 0,4 15-463,-10 12 0,2 7-302,-6 7 0,-5 4-465,-5 5 0,0 2 413,5 3 0,-2 9 0,-1 8 0,-2 8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3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65 7909,'0'-15'202,"5"1"302,-1 0 421,1 0 1128,-5 6-1555,0 27 0,0 1-37,0 23 0,-6-4-211,-4 4 0,-2 4-23,-2 0 0,-5 5-463,0-5 1,-5 5-244,5-5 0,1 2-528,3-2 0,1-2 151,0 2 1,6-9 855,3-5 0,29-29 0,8-7 0</inkml:trace>
  <inkml:trace contextRef="#ctx0" brushRef="#br0" timeOffset="409">15 504 7911,'-8'-14'0,"2"-1"233,6 1-194,0 0 0,1 1 723,4 4 1,3-2-241,6 6 1,5-1-92,0 1 1,4 2-201,-4-6 1,6 6-48,-1-2 1,7 3-77,2 2 0,2-1-194,-2-4 1,-3 3-264,3-2 0,-3 2 128,-2 2-89,1 0 1,-7 2 125,-3 2 1,-10 4-33,-4 6 1,-5 1 27,-5-1 0,-3 0 92,-6 0 1,5 5-20,-1 0 0,2 1 6,-1-1 0,2-2-96,7 7 1,0-7 107,0 2 0,0-3 143,0-2-143,7 0 0,5-6 505,7-3 1,2-4-193,-2-1 1,3-6-139,6-3 0,-4-10 263,-1-5 1,-7 2 457,-2-1 0,-1-1-331,-9-4 0,-2 4-66,-11 0 1,-3 7-361,-11-2 1,-1 4 35,-4 0 0,1 8-712,4 2 1,2 3 320,7 2 0,6 2 313,3 3 0,23 28 0,5 12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6:28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0 637 7967,'0'-21'0,"2"-1"109,3-6 0,2 4 149,8 1 1,7-1 265,6-4 0,2-7-208,8-3 0,-2 2-196,2-2 1,1-4 2,-6-5 0,3-4-22,-7 9 0,-4-1 84,-11 15-18,-6 3-131,-2 11 0,-8 7-127,-2 7 0,-4 8-68,-6 11 0,1 2 85,4 2 0,2 9 108,7-4 0,2 5-46,3 0 1,3 2 216,6 3 1,5 1 9,-1-6 0,1 0 45,-4-5 1,-6 1-151,0-1 0,-7-6-127,-2-3 1,-8 1-350,-11-1 0,-9 0 191,-10-5 1,-3-4-526,-1-1 0,6-6 302,2 2 0,6 1-221,5-1 1,8-2 618,11-8 0,71-40 0,-23 14 0,-1 0 0</inkml:trace>
  <inkml:trace contextRef="#ctx0" brushRef="#br0" timeOffset="174">723 339 7967,'1'-14'174,"4"0"1,-2 6 218,7 3 1,-6-1 773,6 1 1,-7 2-508,2 8 0,-4 3-294,-1 6 1,0 2-135,0 3 1,-1 3-492,-4 6 1,-3 0 18,-6 1 1,0-6-192,-1 1 1,6-2-118,0 2 0,5-4-1312,0-6 1860,2 0 0,27-25 0,7-6 0</inkml:trace>
  <inkml:trace contextRef="#ctx0" brushRef="#br0" timeOffset="299">836 155 7967,'-5'-31'0,"1"2"0,-1 4 1975,5 11-1425,0 6 0,1-3-1094,4 6 1,-2 2-151,7 8 0,-6 0 694,6 9 0,-1 16 0,5 14 0</inkml:trace>
  <inkml:trace contextRef="#ctx0" brushRef="#br0" timeOffset="1009">935 552 7967,'0'-14'170,"2"-1"-170,2 1 0,-2 0 819,3 0-486,3 0 1,-1-3 111,8 2 0,-1-2-144,0 8 0,0-2-287,0 1 1,0-1 177,1 6 0,-1 1-9,0 4 1,0 0-51,0 0 0,-1 1 52,-4 4 1,4 3-201,-4 6 1,-2 0 81,-3 0 1,3 5-17,-3 0 0,1 0 22,-5-5 0,0 0 36,0 0-80,0 1 0,-5-6-155,1 1-157,-1-7 208,5 3-191,0-6 1,5-6 3,-1-4 1,7-4 14,-1-5 0,7 2 139,2-7 1,1 5 12,-1-4 1,-3 5 195,3 0 0,1 3-61,-1 6 0,0 1 254,-5 3 1,1 4-102,-1-4 1,-5 10 75,1 4 0,-6 4-70,6 1 0,-7 0-92,2 0 1,-4 2-48,-1 3 1,0-3-11,0 3 1,0-4-204,0-1 0,0-4-72,0-1-187,0-5 70,-6 2 108,4-6 1,2-2 47,10-2 0,2-4-87,2-7 1,1-3 225,-1-1 1,5-5-1,0 5 0,4 0 75,-4 5 0,0 0-77,-5 0 0,0 4 146,0 1 0,-4 6-82,-1-2 0,-4 4 107,5 1 1,-7 1-72,1 4 0,-2 7 122,-2 7 1,-2 5-200,-2-5 0,1 6-109,-7-1 1,7-2-142,-2 1 1,4-5 81,1 0 0,0-2-210,0-2 247,0-6 0,11-2-276,3-6 1,5-1 67,0-4 0,-2-4-95,6-10 1,1 2 142,4-7 1,-4 0 291,0-4 1,-2 0 89,1-1 1,-2 6 717,-7-1 311,0 7 1380,-6-4-1950,-2 13 1,-6 4-43,0 8 0,-1 4 204,-4 7 1,-3 0-411,-6 4 1,1 2-348,4 2 1,-4 2-780,4-6 0,3 2 506,1-2 0,-1-4-2552,1 4 2896,0-3 0,30-14 0,7-4 0</inkml:trace>
  <inkml:trace contextRef="#ctx0" brushRef="#br0" timeOffset="1140">2068 169 7967,'0'-28'0,"0"0"0,0 6 38,0 3 0,2 8-84,3 1 1,-2 7-1052,6-2 1097,1 4 0,10 26 0,2 7 0</inkml:trace>
  <inkml:trace contextRef="#ctx0" brushRef="#br0" timeOffset="1419">2238 580 7967,'22'-14'-319,"5"-5"-39,-3 0 0,-2-6 442,1 1 0,-4-4 449,5-5 0,-5-3-188,4-7 1,-5-1-163,0-3 0,-2 1-30,-2-6 0,0 8 30,1 2 1,-6 12 575,1 11-466,-7 10 0,3 4-34,-6 10 0,0 6-63,0 12 0,-6 3-94,-4 11 0,-2 1-113,-3 5 0,1-1-334,0 1 1,-2-1-90,-2 1 0,3-1 223,1 0 0,0-4-651,5 0 0,2-6 113,3 1 1,2-4 748,2 0 0,69-45 0,18-11 0</inkml:trace>
  <inkml:trace contextRef="#ctx0" brushRef="#br0" timeOffset="1974">2791 368 7967,'1'-19'0,"4"0"0,-2-5 405,6 5 0,-5 5 337,0 5-274,-2 6-236,-2-4 1,-2 9-66,-2 3 1,-6 3 71,-9 6 1,2 1-1,-7 4 1,5-1-76,-4 5 0,6-4-137,-2 5 1,3-5-297,2 4 1,0-4 166,-1 5 1,8-7-210,2 2 1,3-3 167,2-2 1,0-5-98,0 1 1,2-7 15,3 2 1,2-5 22,8-5 0,5-3 116,4-6 1,-4-5 18,-1 0 1,1-5 146,-1 6 1,0-6-84,-5 5 1,1-5 218,-1 6 1,-2-1 79,-2 5-154,2-1 1,-10 6-26,3-1-85,3 7 1,-7-1-7,4 8 1,-4 4-8,-1 6 0,0 1-221,0-1 1,2 0 46,3 0 1,-4 2-292,4 3 250,3-4 1,-2 6 197,4-7 0,2-6-65,-2-3 132,2 2 0,2-5-47,1 3 1,-1-8 159,0-2 0,-2-8-98,-2-1 0,2-2 90,-2-7 0,3 4 156,1-5 0,-2 2-68,-2-1 0,1-3 334,-7 8 1,6-1-127,-5 5 0,6 1 27,-2 3 0,4 4-188,1 6 0,0 0-68,0 0 1,0 0 52,0 0 0,1 6 170,-1 4-379,0 3 0,-1 1 98,-4 0 0,-3-5-550,-6 1 260,0-7-436,0 9 34,0-10 1,2 9-483,3-6 1,2 0 119,8-5 0,7 0-1323,6 0 2193,7-7 0,30-12 0,13-7 0,6-5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7:59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114 510 7893,'0'-14'416,"0"0"1,-2 6-89,-2 3 1,0 12 183,-5 7 0,4 13-156,-4 10 1,-1 6-292,-4 4 1,0-1-177,0 6 1,1-5-475,4 5 0,2-11 137,7 1 0,0-9-402,0 0 0,2-4 850,3-6 0,22-46 0,10-18 0</inkml:trace>
  <inkml:trace contextRef="#ctx0" brushRef="#br0" timeOffset="226">156 553 7893,'5'-38'0,"0"0"0,10 8 579,0 2 0,4 1-149,-1 8 0,0 5 152,5 5 0,-5 6-165,1-2 1,-5 5-126,-5 5 0,2 2-100,-6 8 1,0-1-74,-5 0 1,0 0-8,0 0 1,-2 5-175,-3 0 0,-7 0-447,-7-5 0,0 5 273,5 0 1,0 0-550,-1-5 0,1-2 320,0-2 1,0 2-451,0-2 0,4-2 915,1 1 0,31-31 0,3-3 0</inkml:trace>
  <inkml:trace contextRef="#ctx0" brushRef="#br0" timeOffset="917">680 652 7907,'10'-5'0,"-1"0"0,1-6 0,4 2 0,0 1 434,0-1 0,0-1-30,1-4 1,-3 0-151,-2 0 0,2-2-73,-2-3 0,2 2-5,2-7 0,-4 5-24,-1-4 0,-1 1 56,2-2 1,-4-1 6,-6 6 0,0 0 6,0 5 0,0 0-72,0 0 1,-2 4 113,-2 1-137,-4 6 0,-7-4 28,1 7-261,0 7 0,2 0 80,2 8 0,4-1-121,6 0 0,0 0-27,0 0 1,6 0 66,4 1 1,8-6 63,6 0 0,3-5-4,1 0 0,0 3 292,1-3 1,-1 3-44,0-3 1,-4-2-121,0 3 1,-7 1-53,2-1 1,-5 6-110,-5-2 1,-2 1 66,-7 4 0,-7-3-174,-2 8 0,-4-2-225,-1 2 0,0-3 156,0 2 0,1-2-58,4-2 0,-2 1 36,6-1 1,0-5-34,5 1 0,11-7 129,4 1 0,8-2 11,1-2 0,4-6 265,5-4 0,-1-4-81,5-5 1,0 3 184,0-2 0,-2-3-98,-7 2 0,-4 0 60,0 5 1,-2-5 33,1 0 0,-2 5 43,-7 5 0,-5 4 202,1-4-168,-7 6-364,9-10 151,-10 11-131,11-4 1,-10 11 31,6 0 0,-4 1 22,4-1 0,1-2 38,4 6 0,-5-4-10,1 4 0,1-6 36,8 2 0,-3 1 118,2-1 1,0 0 56,1-5 0,-4 0-91,4 0 1,-1 0-32,0 0 0,-2-2 56,3-2 0,-8-3 117,-1-2 0,-3-4-204,3 4 1,-4-4-5,-6-1 0,-1 0-74,-4 0 1,2 0 101,-7-1 0,-4 6-283,-5 0 1,0 4 66,5-5 1,0 7-439,0-2 1,4 4-41,1 1 0,4 0-1121,-4 0 1051,6 0 1,-2 6 672,10 4 0,40 21 0,17 7 0</inkml:trace>
  <inkml:trace contextRef="#ctx0" brushRef="#br0" timeOffset="1642">2338 454 7907,'4'-10'-197,"1"1"233,0-1 1,-5-4 565,0 0 1,0 4-118,0 1 0,-2 6-23,-3-2 1,-2-1-239,-8 1 1,0 0-48,-4 5 1,3 0-36,-3 0 1,3 5-126,2 0 0,5 6-171,-1-2 0,7 4 154,-2 1 0,-1 0-542,1 0 1,1 5 177,4 0 0,6 0 13,3-5 1,4-1 57,1-4 0,7-1-126,2-3 1,4-4 129,1 4 0,2-10 75,3-4 1,-3-5 257,3-5 0,2-3-83,-2-6 1,-2-7 160,-7-3 0,1 0-70,-6-4 0,-5 3 61,-4-9 0,-2 1 63,1 5 0,-3 2 180,-6 12 1,0 6 458,0 3 405,0 10-471,0 2-458,0 20 0,-4 4 63,-1 16 1,-6-1-123,1 6 0,-2-1-124,-2 6 1,4-1 48,1 1 0,6-5-172,-2-1 0,3-4-40,2 5 0,0-6-294,0 1 0,2-5-48,3-4 0,2-6 197,8-8 0,4 1-192,-1-6 0,8-1 127,-3-4 1,4-6-52,1-3 0,-1-9 154,-3-1 0,2-6 135,-2 2 0,1-3-55,-1 3 1,1-4 119,-6 3 1,-2 2 353,-7-1 0,1 6-201,-7-2 0,6 3 755,-5 2-351,-1 6-162,-4 2 0,-1 6-91,-4 0 1,-1 3-159,-4 6 0,-2 1-60,2 9 1,2 1-146,-1-1 1,6 4-76,-2-4 0,3 5 87,2-5 0,0 0-539,0-5 1,0 0 132,0 0 0,7-1-9,2-4 0,4 2 117,1-6 0,5-2-68,0-8 0,1 2 117,-1-6 1,-2-5 40,7-5 0,-7-6 296,2 1 0,-3 2-70,-2-2 1,-1 7 187,-4-2 0,-3 3 512,-6 2 668,0 0-984,0 6 0,-1 3 79,-4 10 1,-3 3-594,-6 6 0,1 2 144,4 3 0,-2-3-1044,6 2 0,1 3 516,4-2 1,0 0-1628,0-5 2132,0 0 0,50 0 0,13 0 0</inkml:trace>
  <inkml:trace contextRef="#ctx0" brushRef="#br0" timeOffset="2184">3556 340 7907,'0'-19'50,"0"0"0,-2 1 250,-3 3 49,4 1 1,-7 2 1420,3 2-1359,4 4 0,-10 8-185,6 2 1,-5 4-167,6 6 0,-6 2 29,6 3 1,-6-2-75,5 7 0,1-2 56,4 1 0,0 4-116,0-3 1,0-2-606,0 1 1,1-1 308,4 2 1,3-3-176,6-7 0,0 0 180,0 0 1,2-1 32,3-4 1,-3-3 157,3-6 1,1 0 115,-1 0 0,5-4-38,-6-1 1,1-11 185,-5 2 1,1-3 73,-1 3 1,-2-5-53,-2 0 1,-4-5 404,-6 5 1,5-1-234,0 1 1,-1 3 233,-4-3 0,0 4-148,0 0 1,0 1 11,0 0 1,0 5 198,0-1-42,0 7-371,0-3-14,-6 6 1,3 8-119,-7 6 1,6 0 63,-6 5 1,6 1-393,-6-1 1,7 5-52,-2-5 0,4 4-226,1-4 1,0 5 135,0-5 0,0 0-213,0-5 1,6-5 198,3 1 1,4-7-87,1 1 0,7-2 173,2-2 0,4-6 63,1-4 0,1-2 222,-1-2 0,0-1 370,1 1 1,-3 0 539,-2 0 1,1 6-163,-6 3 1,0 4 547,-5 1 0,-6 6-579,-3 3 0,1 9-245,-1 1 1,-2 1-914,-8-1 0,2-3 392,-7 3 1,1-4-937,-5 0 1,4-1 110,1 0 920,6 0 0,-3-19 0,6-4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12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496 197 7837,'0'-14'77,"0"0"0,-4 5 436,-1-1-63,0 7-7,-1-3 0,-2 6-210,-6 0 1,0 1-26,0 4 1,-1 3 152,1 6 1,0 2-142,0 3 0,6 3-48,3 6 0,-1 0 57,1 1 1,5-1 2,5 0 1,6 1-104,-2-1 1,4 0-139,1 1 1,-4-7 47,-1-3 0,-6-8 102,2-2 0,-7-6-140,-7 2 0,-7-4-283,-12-1 1,-8 0-440,-7 0 0,-4-1 244,-5-4 0,3 2-251,7-6 0,7-1-124,7-4 1,7 5 55,12-1 796,3 1 0,69-18 0,15-3 0</inkml:trace>
  <inkml:trace contextRef="#ctx0" brushRef="#br0" timeOffset="166">709 311 8238,'8'0'1207,"-2"1"-1082,-6 4 1,-6 4-169,-4 10 0,2-3-391,-1 3 1,1 1 194,-1-1 1,-4 2-1046,4-2 1284,2-4 0,14 6 0,8-7 0</inkml:trace>
  <inkml:trace contextRef="#ctx0" brushRef="#br0" timeOffset="299">865 169 7857,'0'-14'293,"0"0"1,4 0-295,1-1-1015,0 8 360,-5 0 29,0 26 627,0-8 0,6 60 0,2-2 0</inkml:trace>
  <inkml:trace contextRef="#ctx0" brushRef="#br0" timeOffset="767">1063 481 7857,'6'-14'0,"0"-1"158,4 1 0,1 0 320,-6 0 0,6 0-34,-2 0 1,-1-1 162,1 1 0,-4 0-117,5 0 1,-6 0 47,6 0 1,-6 4 357,6 1-612,-7-1 1,3 1 362,-6-1-515,0 7 1,-6-3-134,-3 6 1,-4 1-37,-1 4 1,-7-2-282,-2 7 1,2-1-125,2 5 0,-1 1-491,1-1 0,2 0-1194,7 0 895,-2 0 856,10 0 0,-3-1 259,10-4 1,3 2 155,6-6 1,2 6-13,3-1 1,-2-3 199,7 3 1,-7 4 339,2 5 0,-8 5-249,-2-6 1,-5 9 16,0 2 0,-5-1-58,-9 5 1,-5 2-120,-14-2 0,1 0-54,0-5 1,-5-4-43,-1-1 1,1-7 43,5-2 0,1-1 5,4-9 0,-2 1-129,6-5 1,5 0-165,4 0 0,2-11-58,-1-3 1,2-8 104,7 3 0,2-6-26,3 1 0,-2-1-36,6 1 1,-1 2-78,2 3 1,7 4-111,-3-4 0,3 3-355,-2 2 0,3 5-562,1-1 1301,7 1 0,46 1 0,19 1 0</inkml:trace>
  <inkml:trace contextRef="#ctx0" brushRef="#br0" timeOffset="1383">1459 367 7857,'7'-14'129,"1"0"0,6 1 274,0 4 0,-5 3 1603,1 6-1552,-7 0 1,8 6-174,-6 3 0,-1 4-31,-4 1 1,0 7-1,0 2 1,-1-1-235,-4 2 0,4-7 82,-4 2 0,-1 2-241,1-3 131,0 1 1,4-5-225,-4 1 40,3-7 30,-4-2 0,8-8-34,2-2 0,-1-6-106,7-9 0,-1 2 135,5-7 1,5 1 61,0-6 0,2 6 182,-2-1 0,-4 5 9,4-4 1,2 7 132,-2 2 1,-1 1 13,-3 8 190,-1 1-156,0 4 1,-6 6 85,-3 3 0,-4 9-168,-1 1 1,-5 4-7,1-4 0,-6 5-445,5-5 0,-1 0-208,1-5-217,4 0 501,-5 0 1,7-6-9,4-3 0,3-4 1,6-1 1,5-6-109,0-4 1,6-4 301,-2-5 0,3 2-65,-3-7 1,2 7 462,-6-2 1,3 4 317,-7 0 233,2 1-444,-9 6-359,0 2 1,-2 12-29,-6 4 0,0 2-95,0 3 0,0 0-897,0 4 0,0-3 420,0 3 0,0 1-923,0-1 1,0 0 28,0-5 1355,0-6 0,12-2 0,4-6 0</inkml:trace>
  <inkml:trace contextRef="#ctx0" brushRef="#br0" timeOffset="1885">2323 353 7857,'0'-14'260,"5"0"391,0 0-315,6 0 1,-5 4 1078,4 1-778,-4 5-416,-6 4 1,0 8 26,0 7 0,-2 3-27,-2 1 1,1 6-189,-7-1 1,5 3-134,-4 1 0,6-1-174,-2-3 1,-1 1 90,1-6 0,0 4-213,5-4 1,0 5 204,0-5 1,7-5-4,2-5 0,4-6 176,1 2 1,2-5-82,2-5 1,-2-4 136,3-10 0,-3-3 20,-2-6 0,-1-2 85,-4-3 1,2 3-51,-6-3 1,4-2-4,-4 2 0,0 0 108,-5 5 1,0 1 10,0 3 56,-7 4-180,-1 6-33,-6 6 1,2 8-49,2 9 1,-1 4-131,7 1 1,-1 0 2,5 0 1,0 1-174,0-1 0,6-2-29,4-2 0,4 1 62,5-7 1,1 1 248,4-5 1,4 0 73,0 0 1,1 0 185,4 0 0,1 0-117,-1 0 0,-1-5 139,-9 1 0,-2-6 674,-7 6 734,0-1-126,-6 5-1098,-2 6 1,-7 2-395,-4 6 0,-3 0-336,-6 1 0,5-1-364,-1 0 0,1 0 78,-5 0 1,4-4-615,1-1 0,6-4-236,-2 4 59,3-6 1355,2 4 0,38-51 0,9-11 0</inkml:trace>
  <inkml:trace contextRef="#ctx0" brushRef="#br0" timeOffset="1991">2918 212 7857,'0'-15'0,"5"1"396,0 0-159,0 0-547,1 0 227,-5 6 1,7 8-1153,-3 9 1235,-3-2 0,10 43 0,-4 5 0</inkml:trace>
  <inkml:trace contextRef="#ctx0" brushRef="#br0" timeOffset="2334">3315 367 7872,'0'-14'-129,"0"0"-64,0 0 0,0 4 530,0 1 0,-2 4 519,-2-4 0,-4 6-521,-6-2 1,-1 3-158,1 2 1,0 0-1,0 0 0,-5 7-56,0 2 1,0 4-161,5 1 1,5 2 0,-1 2 1,2-2-213,-1 3 0,3-3-345,6-2-29,0 0 0,6-1 16,3-4 1,10-2 208,5-7 1,1 0 18,-1 0 0,7-7 379,-3-2 0,4-9 0,-4 0 0,-1-14 0,-3-1 0,2-8 0,-2-6 0,-4 3 44,-1-3 1,-9 3 107,-5 1 1,1 8 4469,-1 7-3039,-1 12 0,-4 12-333,0 8 1,-4 12-733,-1 12 1,0 9-127,5 10 0,-5 3-532,1 7 1,-6 4-529,5 1 1,1-1 667,4-4 0,0-4 0,0 7 0,0 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13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292 248 7901,'6'-21'0,"-4"5"530,3-3-371,-4 2 0,-9 9 616,-6 3 0,-2 10-292,-9 5 0,1 9-243,-5 6 1,0 2 23,0 2 1,-1 7 77,1 3 0,7 3-383,2 2 1,6-2 101,4-3 1,3 1-514,7-6 1,4-1 282,5-9 0,8-5-96,12-9 0,6-3-102,4-7 1,5-7-225,5-3 1,-4-9 188,3-5 0,3-5 15,-3-5 0,6-5-140,-6-10 0,-1 2 150,-8-6 1,-3-1 447,-7-4 1,-2 4-162,-2 1 0,-11 12 1822,-9 3-1105,-3 5 0,-9 12 82,-2 7 0,-4 5-170,-2 9 0,-1 9 133,-4 5 0,4 7-504,-3 8 1,-2 2-200,1 3 0,1 3-241,4 7 1,2 0 302,4 0 0,1-1-971,3 1 1,3 0 203,-3 0 0,10-1-27,5 1 1,4-7 219,6-3 0,2-9 543,8-6 0,18-23 0,11-8 0,4-1 0,0 0 0</inkml:trace>
  <inkml:trace contextRef="#ctx0" brushRef="#br0" timeOffset="283">1021 467 7901,'5'-16'0,"0"-4"0,-1 3 0,-4-8 0,0 7 796,0-1 1,0 8 282,0 1-667,-6 7 0,-7-4-145,-6 7 0,-3 2 69,3 3 1,1-2-185,-6 7 1,0 4-110,-6 6 0,3 1-55,3-2 1,3-1-276,6 6 0,0-4-179,1 4 1,1-1 220,3 1 0,4-3-792,6-6 0,1-1 368,4 1 1,5-2 119,9-4 1,-1-2 336,6-7 1,-1 0 333,1 0 1,-3-5 558,-6 0 0,0-5-412,-1 6 0,-1-3 593,-3 2 1,-2 4 225,-3-4-92,-4 3-616,6 2 1,-7 7-436,0 2 1,0-1-583,0 2-20,0 0 1,2 4 45,2 1 1,0-2 610,5-3 0,33 9 0,14-3 0</inkml:trace>
  <inkml:trace contextRef="#ctx0" brushRef="#br0" timeOffset="558">1531 438 7901,'13'-15'235,"-3"1"1,1-6-95,-6 1 0,0 4 1340,-5 5-876,0 7 0,-2-3-41,-3 6 0,-4 0-314,-11 0 1,-1 1-246,-3 4 0,-4 3-127,4 7 0,3 1 152,1 4 1,4-3-296,2 8 1,6-6 164,3 5 1,5-1-191,5 1 0,3 4 91,6-4 0,6-1 110,-1 1 1,1-6 127,-6 1 0,-1-2 326,-3-3-321,-4 1 0,-7-2-12,-4-4 0,-5-2-669,-9-7 0,1 0-59,-6 0 1,6 0-1042,-2 0 1737,4 0 0,27-26 0,7-6 0</inkml:trace>
  <inkml:trace contextRef="#ctx0" brushRef="#br0" timeOffset="791">1837 438 7898,'0'-15'0,"0"1"671,0-1 0,0 5 282,0 1-685,0 5 1,-1-2-44,-4 6 1,1 0-121,-5 0 1,5 6 73,0 4 1,2 3-108,2 2 0,0 4 134,0 1 0,6 4 155,4-5 1,5 7-195,4-2 1,-7-1-11,2 1 1,-4-4-125,0 4 1,-4-6 113,-6 1 1,-3-4-578,-7-5 0,-6 3 259,-13-4 0,-5-2-1061,0-2 1,5-4-27,4-1 1258,7 0 0,17-26 0,11-6 0</inkml:trace>
  <inkml:trace contextRef="#ctx0" brushRef="#br0" timeOffset="933">2187 438 7898,'10'-8'0,"-1"3"0,-4 3 2661,5 2-1913,-7 0 0,4 7-684,-7 2 1,0 6 29,0 4 0,-5-2-469,0 2 1,-6 2 374,1-1 0,-22 25 0,-7 2 0</inkml:trace>
  <inkml:trace contextRef="#ctx0" brushRef="#br0" timeOffset="1091">2274 263 7891,'2'-15'343,"3"1"-286,3-1 0,7 2-217,-1 3 0,-4 6 121,0 8 1,-7 5-1154,2 5 1192,-4 7 0,-1 47 0,0 18 0</inkml:trace>
  <inkml:trace contextRef="#ctx0" brushRef="#br0" timeOffset="1525">2639 277 7891,'5'-14'0,"0"-1"0,4 1 1668,-4-1-1154,7 7 0,-11 8-40,4 10 0,-3 11-118,-2 8 1,-2 2-213,-3 8 1,-3-1-28,-7 6 1,1 6-171,-1 4 0,1-4-50,-1-1 1,1 3-299,-1 1 1,5 4-148,1 1 0,0-6 212,0-4 0,2-9-323,7-5 0,7-11 177,2-8 0,9-7 412,2-8 0,1-7 32,-2-3 1,-4-9 192,-1-5 0,-6-4-128,-8-1 0,0-5 74,0 0 0,-6-2-272,-4 2 0,-3 4 98,-1-4 1,1 8-64,3 1 0,-3 6 22,3-5 1,4 1-40,1-1 0,-1 3 47,1 6 0,1 0 92,9 1 1,5 4 0,10 0 0,2 6 189,7-6 1,7 5 58,3-5 0,3 7-86,2-2 1,-1-1 335,1 1 0,2 0-191,2 5 1,-9 0 173,0 0 0,-8 0-2,-7 0 0,-3 2 90,-6 2 0,-7 0-331,-3 5 1,-4 1-276,-1 5 1,-6-1-492,-4 1 0,-3-1 358,-2 1 1,1-5-1730,-1-1 1912,1 1 0,-7-2 0,-2-1 0</inkml:trace>
  <inkml:trace contextRef="#ctx0" brushRef="#br0" timeOffset="1641">3149 292 7891,'5'-10'-300,"0"1"300,6 5 0,-9 24 0,4 12 0</inkml:trace>
  <inkml:trace contextRef="#ctx0" brushRef="#br0" timeOffset="2358">3543 394 7891,'0'-15'386,"0"1"-185,0-1-173,-7 1 1,4 7 104,-7 7 1,1 7-88,-6 7 0,5 6-224,1-1 1,0 7-86,0-2 0,-3 4-236,8 1 1,-1 0 178,5 0 1,0-4 65,0-1 1,1-5 253,4 6 0,5-12 0,9 1 0,-1-7 0,6 2 0,2-5 0,8 1 0,-3-9 114,3-1 0,-1-6 175,1 1 0,-4-9 254,4-5 1,-3 1-153,-2-1 1,-4-1 86,-1-4 1,-6 0 107,1 0 0,-3 5-178,-1-1 1,-7 8 551,-3-3-606,-4 10 1,-7 4-257,-4 6 1,-9 2 2,-5 2 1,-4 4-79,-1 7 0,0 5 62,0-1 1,-1 5-120,1-4 1,2 4-344,2-5 0,4 1 194,7-6 0,4 1-223,0 0 1,7-1 160,-2 1 1,10-7-35,5-3 1,4 1 20,6-1 0,-2 0-58,6-5 0,-1-7 90,1-2 0,3-4-118,-2-2 0,-3 4 17,3-4 0,-7 4-79,1-9 220,-3 4 0,-1 2-263,-1-1 785,-6 7 238,-1 2 15,-7 6 0,0 6-333,0 4 0,-2 4 77,-3 6 0,4-4-64,-4 3 1,3-2 38,2-3 1,0-4-327,0 0 0,7-2 49,3 1 0,9 3-235,5-7 0,-1-1-90,1-4 0,5-6-222,5-4 1,0-3 197,-4-1 0,-3-12-89,-3-3 0,-1-10-233,-3 0 1,-9-5 639,3-4 0,-7 2 0,3-2 0,-7 4 0,2 5 0,-4 10 1240,-1 9 266,0 4-467,0 8 1,-5 15-357,1 12 1,-6 7-89,5 3 1,-6 7-374,1 3 0,2-2 2,-2 2 1,2-2-839,-2 2 0,2 3 461,3-3 1,4 1-2405,-4-1 2557,3-3 0,9 0 0,1 1 0</inkml:trace>
  <inkml:trace contextRef="#ctx0" brushRef="#br0" timeOffset="2600">4155 467 7891,'5'-15'0,"0"1"0,6-1 239,-1 1 0,8 4-104,1 0 1,7 5-30,-2-4 1,4 5 105,1 0 1,0 2 226,0 2 0,-4 0-56,-1 0 0,-5 0 182,6 0 0,-8 6-412,3 4 1,-9-2 71,-1 2 0,-7 0-594,2 4 1,-3 2 266,-2 4 0,0-4-843,0 3 0,-5-1 258,0 2 0,-2-2-520,3 6 1207,2-6 0,-18 16 0,4-4 0</inkml:trace>
  <inkml:trace contextRef="#ctx0" brushRef="#br0" timeOffset="3279">4811 511 7891,'0'-15'0,"0"1"0,0-1 0,0 0 0,0 6 0,0-1 0,-2 5 706,-3-5 1,2 7-374,-6-2 1,-1 5-269,-5 5 0,1 3-5,-1 7 0,5 6-103,1 3 0,1-1-219,-2 1 1,3 0 114,7 6 1,0-6-9,0 0 0,0-6-8,0 1 1,7-2 216,3-3 0,3-1-56,1-3 1,2-4 178,4-6 1,-2 0-91,6 0 1,-6-6 133,1-4 0,-3-8-30,-1-1 1,-1-7-85,1 2 1,-7-4-106,-3-1 1,1 0 87,-1 0 1,0 1 11,-5 4 1,-6-2 70,-4 7 0,-3 4 174,-2 5 0,1 2-61,-1-2 0,-4 4-95,-1 6 0,1 2-263,4 2 1,-2 4 105,2 7 1,-3 0-99,8-1 1,4 1 49,1-1 1,4 1-359,1 0 0,4-1 72,1 1 0,11-6-4,-1 1 0,8-2 163,-4 2 0,7-4 251,-2-6 1,4 0 304,1 0 0,-1 0-182,-4 0 0,2 0 103,-7 0 0,5-1-95,-4-4 0,-1 3 21,-4-3-17,-7 4-302,5 1 1,-11 1 89,2 4 0,-4 3-101,-4 7 0,0 4-223,-5 1 1,5-1 80,0-4 1,2-1-112,2 1 1,0-5 76,0-1 0,2-5 23,2 1 1,5-4-26,5-1 0,2-6-190,4-4 1,-2-5 165,6-4 1,-5 1 191,6-6 0,-3 4 368,3-4 0,0 6-168,-5-1 0,-2 3 823,-9 1 1,4 5 45,-3 1-40,-3 5 1,-1 0-328,-6 8 0,0 5-221,0 5 0,0 2-250,0 4 1,0-4-197,0 3 0,0 2-689,0-1 0,0-1 439,0-4 1,0-1-919,0 1 1,2 0 1210,3-1 0,16 1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10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57 7837,'0'-8'713,"0"2"0,-1 6 132,-4 0 1,-3 12-527,-6 7 1,-7 7-218,-2 2 0,-6 5-703,-4 0 1,8 2 364,-3-2 1,4-3-277,1 3 0,2-5-416,7-5-364,6-2 954,2-7 0,7-8 338,4-6 0,22-37 0,11-17 0</inkml:trace>
  <inkml:trace contextRef="#ctx0" brushRef="#br0" timeOffset="342">171 185 7837,'19'-21'0,"1"-1"56,2 0 0,2-3 191,4 6 0,-4 0 36,-1 5 1,-4 1-30,5 4 0,-2 1 0,1 3 1,-2 4-388,-7-4 0,0 3 176,0 2 1,1 0-354,-1 0 1,0 0 139,0 0 299,-6 0 1,3 2 20,-6 3 0,-1 3 225,-4 6 1,-4 6-171,-1 4 1,-6 3 94,2 1 0,1 0-16,-2 1 0,1-1-33,-5 0 1,4-1-139,1-3 1,1-4 51,-2-6 0,-1 0-307,7 0-134,-1 1 91,5-8 1,2-2-42,2-10 0,4-4-146,6-10 0,5 2 169,0-7 0,6 2 18,-1-1 1,1 2 182,-1 7 0,1 0-124,-6 0 0,0 1 195,-5 4 1,0 2-110,0 7-65,0 0 1,-6 7-90,-3 2 0,-4 4-205,-1 1 1,0 5-221,0 0 1,0 4 172,0-4 1,0 2 445,0-3 0,51 4 0,12 7 0</inkml:trace>
  <inkml:trace contextRef="#ctx0" brushRef="#br0" timeOffset="700">1120 255 7837,'8'-22'0,"3"2"183,-7 6 1,1 0 355,-5-1 1,0 6 180,0-1-310,0 7 0,-8-3-131,-6 6 0,0 2-38,-5 2 0,-1-1-22,1 7 0,-5 1 8,5 8 0,-4-3-1,4 2 1,0 3-184,5-2 1,1 1-258,4-1 1,2-3-472,7 3 1,0-8 366,0-2 0,7-6-147,2 2 1,4-3 113,1-2 0,5-2-70,0-3 1,6 2 182,-2-6 0,-1-1 221,2-4 1,-7 0-97,2 0 1,-3 1 173,-2 4 0,0-2 93,0 6 1,-4-4 287,-1 4 1,-5-1 586,0 1-405,-2 3-268,-2-4 0,0 8 301,0 2-434,0 4 0,-5 6-255,0 0 1,1-4-323,4-1 1,0 1-157,0 4 1,0-5 35,0 1-491,0-1 1,0 1 362,0-1 1,6-6 601,3 2 0,17-10 0,3-3 0</inkml:trace>
  <inkml:trace contextRef="#ctx0" brushRef="#br0" timeOffset="984">1417 255 7837,'5'-14'135,"0"0"-135,6 6 2217,-10-4-774,6 10-912,-7 2 1,0 8-204,0 6 1,-2 2-64,-3 3 1,2-4-198,-6 4 0,6-3-189,-2-2 0,-1 5-109,1 0 1,0-5-411,5-4-648,0-1 882,0 5 1,8-8-54,6-6 0,2-6 204,7-8 0,6-5 82,4 0 1,0-4 733,-5 4 0,-1-5-325,-3 5 1,1 2 873,-6 7 0,0-1-382,-5 7 1,-5-1-136,1 5 1,-7 6-456,1 4 0,-2 9-462,-2 4 0,0 4 291,0 1 33,0 1 0,63 37 0,-24-28 0,1-1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08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468 298 7845,'8'-14'2,"0"0"-1,-3 0 0,-4 4 1640,4 1-495,-3 6-254,-2-10-556,-7 12 1,0-6 56,-8 7 0,0 0-75,-4 0 0,3 0 86,-3 0 0,-1 2-281,1 3 1,-5-2 100,5 6 0,-6 5-175,2 5 1,2 6-165,2-1 0,3 3-358,2 1 1,2 0 48,2 1 1,4-7-404,6-3 1,2-5 417,2-5 1,10-2 69,10-7 0,4-2 472,5-3 1,-1-3-138,6-6 0,-7 6 255,2 4 0,-9 2-108,-5 2 0,-4 13-6,0 6 1,-8 7-26,-2 7 1,-6 5-96,-9 9 0,-7-3-36,-16 4 1,-3-1-163,-7-5 0,1 1 254,-1-15 0,-4 2-86,0-11 0,-1 0 177,6-5 1,7-6-92,7-3 1,12-5-38,12-5 0,2-3-136,2-6 1,8-7-236,6-2 0,11-4 98,8-1 0,7-5 32,-3 0 0,0 0 312,0 4 0,1 1-188,5 0 0,-1-5 369,1-1 0,-6-5-33,1 1 1,-2 2 80,2-2 0,-3-3-89,-7-1 1,-6-2 19,-3 11 1,-5 6-18,-4 8 0,-4 3 142,-6 2 0,-2 6-254,-2 4 1,0 2 18,-5 2 0,-5 5-345,-5 0 1,2 6-17,7-2 1,-1 4-149,6 1 1,1 5 38,4 0 1,6-1-162,3-3 1,10-1 186,5 0 0,3 5-4,1 0 0,-1 0 267,-4-5 0,3 0-98,-8 0 0,0 5 82,-9 0 1,-3 0-113,-6-5 0,-1 5-126,-4 0 1,-3 0 34,-6-5 1,0 0-217,0 0 0,4-1-382,1-4-211,6 4 1052,-3-5 0,43-19 0,10-7 0</inkml:trace>
  <inkml:trace contextRef="#ctx0" brushRef="#br0" timeOffset="825">1233 397 7865,'0'-14'0,"0"0"265,0 0 0,0 0 1123,0 0-361,0-1-503,0 8 0,-1 0-110,-4 7 0,-3 0 40,-6 0 1,0 8-175,0 6 1,-1 2-54,1 8 1,0-5-341,0 4 0,1 1 76,4 4 0,-2-4-55,6-1 1,0-5-144,5 1 1,0-4-273,0-1 0,2-4 172,3-1 1,3-6 70,6 2 1,2-10-197,2-4 1,0-5 138,5-5 1,1 2 131,4-7 0,-6 2 57,-3-2 1,2-1 107,-2 6 1,-2 0-133,-8 5 232,4 0-93,-5 6 159,0 2 0,-2 8 146,-6 2 0,0 6-128,0 9 1,0-4-95,0 4 0,6-3-24,4-2 0,-3 0-194,3 0 1,4 1 79,5-1 0,5-6-45,-6-4 1,12-2 52,-1-2 1,2 0-39,-2 0 1,0-6 176,4-4 1,-3-2-78,3-3 1,-4-3 172,-6-1 1,-2 0-37,-7 5 0,-5-2-4,1-3 1,-7 8-99,2-3 1,-5 9 2,-5 0 0,2 4-9,-7 1 1,1 0-11,-5 0 0,0 6-18,-1 4 0,-3 2-104,-1 2 1,0 5-9,5 0 1,1 5 100,4-5 0,-2 1-12,6-1 0,-5-3-66,6 3 0,-1-4-143,5-1 1,6-6 87,4-3 0,9-3-158,4-2 0,4-2 169,1-3 0,1-4 33,-1-10 0,5-3 89,0-6 1,-1-2-81,-9-3 0,2-4 137,-6-5 0,5-5 19,-5 0 0,-2-4 116,-8 9 0,-2-2 31,-7 11 1,4 6 682,1 8-528,0 9 0,-10 6-81,0 8 1,1 6 21,4 9 1,-5 3-70,0 6 0,-4 5-56,4 0 0,-1 7-10,1-3 0,4 0-144,-4 0 1,-1 0-40,1 0 1,0 3-184,5-7 0,0 0 0,0-5 1,0-6-108,0-3 0,2-5-53,2-4 1,9-4 119,6-6 1,4-2-65,-4-2 0,7-11-16,-3-8 0,-1-1 69,2-4 1,-2 3 114,1-8 1,-2 3 142,-7 1 0,-1 7 225,-4 4 779,4-5 153,-12 8-817,6 1 1,-9 7-120,-3 7 1,-1 7-118,-3 2 1,-4 2-279,3-2 0,4 4-144,1-3 1,-1 2-1351,1 2 1655,1 0 0,10 7 0,2 1 0</inkml:trace>
  <inkml:trace contextRef="#ctx0" brushRef="#br0" timeOffset="967">2366 227 7880,'0'-14'555,"0"0"-570,0 0-985,7 6 598,1 2 402,6 6 0,12 31 0,4 9 0</inkml:trace>
  <inkml:trace contextRef="#ctx0" brushRef="#br0" timeOffset="1493">2579 397 7880,'6'-14'0,"-3"0"0,7 0 0,-7 0 362,2 0 1,1-1-38,-1 1 0,-1 0 194,-4 0 0,0 0-22,0 0 1,-1 4-43,-4 1 0,2 6-214,-7-2 1,6 3-47,-6 2 0,1 2-90,-5 3 0,1 2 79,4 8 1,-4 5-157,4 4 0,-2 1 130,1-2 0,2 4-820,4-3 0,2 1 78,-3-1 0,4-2-100,1-3 1,1-5 283,4 0 1,-2 0-33,7-4 1,4-4 77,5-1 0,4-10 138,-4-5 1,6-4 164,-1-5 1,1-3-92,-1-6 0,2 0 162,-2-1 1,1 6 300,-1-1 1,-4 7 315,-6-2 1,-4 5-194,-1 4 1,-4-1 278,4 7 0,-5 0-80,0 9 1,-2-2-206,-2 7 0,0-1-246,0 5 1,-5 5-26,0 0 0,-1 0-114,1-5 1,4 0 33,-4 0 0,4-4-231,1-1 1,0-4-74,0 5 0,1-7 116,4 1 0,3-2-295,6-2 1,5-6 155,0-4 0,6-4 12,-2-5 0,3 3 119,-3-2 0,2 2 55,-6 2 1,0 4-71,-5 1 0,-1 4-159,-4-4 133,4 5 1,-11 0 14,2 8 1,-2 4-71,-2 6 1,0 2 100,0 3 1,0-3-440,0 3 0,-5-2 70,0 2 0,1-3-62,4 3 1,0-4 304,0-1 0,0-4 230,0-1 0,0-6 0,37-21 0,11-14 0</inkml:trace>
  <inkml:trace contextRef="#ctx0" brushRef="#br0" timeOffset="1785">3485 86 7880,'0'-14'0,"5"-5"447,0 0 1,4 5 334,-4 4 8,0 7-454,-5-3 0,0 7 55,0 4 0,0 5-113,0 8 1,-2 3 109,-3 3 0,4 2-303,-4-2 1,-1 7-172,1 2 0,-4 2-115,4-2 0,-5-5-350,6 1 1,-1-1 141,5-4 1,0-4 156,0-1 1,6-10-76,4-4 0,4-3 106,5-2 1,4-2 96,10-3 1,-3-2 316,3-8 1,0 8 546,-4 2 0,1 3-18,-11 2 0,-5 0-284,-5 0 0,-6 7-571,2 2 0,-10 4 161,-4 1 0,-10 0-482,-5 0 0,-2 0-218,-3 0 1,3-1-1631,2-4 2302,-3 4 0,-14-24 0,-11 2 0</inkml:trace>
  <inkml:trace contextRef="#ctx0" brushRef="#br0" timeOffset="1917">3471 171 7877,'6'-14'583,"4"0"1,9-1-293,4 1 1,10 6-796,5 4 1,3-3-136,2 3 639,-1-1 0,45-27 0,-39 13 0,1-1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05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1 560 7861,'0'-19'9,"0"1"-168,6-1-47,-4-2-15,17 6 422,-10-12 1,18 9 518,-4-5 1,4-1-291,1-4 1,1 0-166,-1-1 1,5 1-152,0 0 0,-5-1 44,-4 1 1,-8 6 2,-2 3 1,-1 3 181,-9 2 263,1 6-611,-11 2 1,-2 14 15,-6 6 0,0 2-2,-1 7 1,8 1 49,2 4 0,3 1 71,2-1 1,2 2 14,3 3 0,2-3 102,8 3 0,0-5-129,4-4 0,-3 1 34,3-6 1,-8 0-86,-2-5-214,-6 0 1,1-1-448,-14-4 0,-7-1 314,-16-3 0,-3-4-525,-7 4 0,1-3 76,-1-2 1,7 0-120,3 0 0,9 0 848,5 0 0,54-51 0,14-12 0</inkml:trace>
  <inkml:trace contextRef="#ctx0" brushRef="#br0" timeOffset="200">822 36 7903,'0'-14'1561,"0"0"-951,0 6 0,0 10-18,0 12 0,-4 6-336,-1 9 1,-6 4-258,1 0 1,3 6-986,-3-1 1,5 1 563,-4-1 1,6 1-224,-2-6 0,3 5 645,2-5 0,19 7 0,5-4 0</inkml:trace>
  <inkml:trace contextRef="#ctx0" brushRef="#br0" timeOffset="800">751 390 7903,'0'-14'0,"0"0"0,7 0 1030,2 0 0,4 0-417,1-1 0,6 3-37,4 2 0,3-1-131,1 7 1,5-1-113,0 5 0,5 0-148,-5 0 1,-2 1-82,-7 4 1,1 3 8,-6 6 1,-2 0-169,-7 1 0,1-1-166,-6 0 1,-1 0 141,-4 0 0,-1 0-460,-4 1 0,2-1 118,-7 0 0,3 0-47,-3 0 0,-2 0 113,2 1 1,2-3-330,-1-2-28,-1 2-83,-4-10 724,0 4 1,6-8-92,3-2 0,4-4 231,1-6 0,0-2 68,0-3 1,6 3 59,4-3 1,2-1-73,2 1 1,5-1 34,0 1 1,5 3 66,-5-3 1,6 3 87,-2 2 1,4 2 148,2 2 0,-1-1-135,0 6 0,1-4-66,-1 4 0,-6 1-231,-3 4 1,-4 1-206,0 4 0,4 1 47,-1 4 0,-3 2-139,-6-2 0,-1 2 86,1 2 0,2 1-46,-6-1 0,0 1-163,-5 4 1,0-3 38,0 3 0,1-3 295,4-2 0,-3 0-51,2 0 1,3-4 177,-3-1 1,6-4 76,-5 4 0,10-6 119,-1 2 1,4-5 6,-4-5 0,5-2 192,0-8 1,0-4-158,-5 1 1,0-6 119,0 5 0,-4-4-61,-1 4 1,-6-5-177,2 5 1,-5-4-282,-5 4 1,-7 0-24,-7 5 0,-5 1-361,5 4 0,-6 2-503,1 7 1,-1 0 435,2 0 1,2 7-556,7 2 0,5 8 1093,-1 2 0,57 50 0,10 9 0</inkml:trace>
  <inkml:trace contextRef="#ctx0" brushRef="#br0" timeOffset="1135">2040 305 7903,'7'-14'909,"1"0"1334,-1 6-1781,0 2 1,-7 7-124,0 4 1,0 5-167,0 9 0,0-4 52,0 4 1,-5-2-390,0 2 0,-1-3 6,1 3 0,4-8-140,-4-2 0,3 1 58,2 4 77,0-6 1,7-2 4,2-6 0,5-1-23,5-4 1,-2-5 241,7-8 1,0-4-70,4-7 1,0 2 547,1 4 0,-3-2-22,-2 6 1,-2-3 168,-3 8 1,-5-4 134,0 9-368,0 3 1,-7 1-141,2 10 1,-3 2-56,-6 8 1,0 3-547,0 1 1,0 7 256,0-3 0,0-1-1185,0 2 0,2-7 57,3 2 1,3 1-370,6-1 1,2 0 590,2-5 936,-2 1 0,61-20 0,8-5 0</inkml:trace>
  <inkml:trace contextRef="#ctx0" brushRef="#br0" timeOffset="1875">2862 291 7903,'0'-20'0,"0"4"277,0-3 0,0-1-111,0 1 1,0 0 2615,0 5-1827,0 0 1,-2-1-189,-2 1 1,2 5 224,-3-1-92,4 7-1400,1-3 465,0 6 1,0 2-1202,0 2 1046,0 4 0,0 6-502,0 0 0,1-1-44,4-4 1,-2 4-127,7-3 1,-6-3 522,6 3 1,-1-2 243,5 1 1,-4 2 72,-1-6 1,-1 11 255,2-2 1,1 3 463,-7-3 1,3 7-339,-3 2 0,-2 6 273,3 4 1,-5 1-206,-5 4 1,2 3-4,-7-3 1,-1 3-129,-8 1 0,-3-6-196,-6-3 0,0-4-433,-1-6 1,1-2 206,0-7 1,1-6-52,3-3 0,9-7-217,5-7 0,7-2-339,-2-13 0,16 0 287,8-4 0,6 0 1,4-1 0,5-4 81,4 0 1,-2 0 167,2 5 0,0 0 93,4-1 0,-1 1 198,-3 0 1,1 6-75,-6 3 0,0-2 198,-4 2 0,-1-4 43,0 4 1,-4-5-63,0 5 1,-7-1 33,2 1 0,-5-1-25,-5-4 0,-1 3-17,-3 7 0,-3 0-23,2 0 1,-2 5 526,-2-1-257,-6 7-44,-2-3-367,-6 6 1,1 6 73,4 3 0,-2 4-87,6 1 0,-1 5 4,1 0 0,3 4-97,-2-4 1,2 5 97,2-5 0,0 4-113,0-4 0,0 5-140,0-5 0,0 0 70,0-5 1,2 0-12,2 0 1,-1-6 97,7-3 1,-5-4 138,4-1 0,0 0-95,6 0 0,0-11-37,4-3 0,-1-9 87,5-1 0,-4 2 1,5-2 1,-5 2 182,4-1 0,-4 2-64,5 7 1,-1 0 309,6 0 1,-1 6-155,0 3 1,1 5-88,-1 5 0,-6 4 186,-3 10 0,-5-1 309,-5 5 0,2-4-473,-6 5 0,0-7-414,-5 2 1,0-3-315,0-2 0,-2-5 105,-2 1-64,2-7 1,-4 5-154,6-4 610,0-2 0,59-14 0,39-14 0,-32 8 0,-1-1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23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268 57 8048,'0'-14'450,"0"0"768,0 0-1104,0-1 1,-2 15-517,-3 10 0,-7 15 532,-7 13 1,-6 9-19,1 5 1,4 3 108,1 2 1,3 4-78,2 0 0,0 7-147,0-2 0,6-3 102,3-1 1,3-6-223,2-4 0,2-3 45,3-7 1,3-12-161,6-6 0,0-8 64,0-7 0,2-3-85,3-6 0,-4-1 41,4-4 0,-3-3 115,-2-6 0,-1-5-127,-4 0 1,2-6 118,-6 2 0,0-3-50,-5 3 1,-7-6 50,-2 1 0,-5 4-7,-5-4 1,2 5 69,-7-1 1,5 2 155,-4 3 1,4 3 165,-5-3 1,7 8-137,-2 2 0,0 4 320,5-4 1,-2 4-158,11-4 1,2 4-128,8-5 1,9 6-46,10-6 0,7 1 7,2-5 0,7 1-41,-3 4 0,4-4 23,2 4 0,-6 1-125,1-2 1,-6 7 81,1-2 0,-8 4-317,-1 1 0,-7 6-12,2 4 1,-5-3-26,-5 3 1,4-1 180,-4 6 1,-1-1-5,2 0 0,-2 0-142,1 0 0,4 0 100,-4 1 0,4-1 200,1 0 1,-2-5-82,-2 1 1,4-6 157,0 6 1,-4-7 63,4 2 0,-3-4 82,3-1 0,-5-6-117,1-3 0,-7-4-27,2-1 1,-4-5-38,-1 0 0,0-1 2,0 1 0,-1 3-299,-4-3 210,-3 3 0,-6 2-351,0 0 0,0 6 29,-1 3 1,1 4-488,0 1 253,0 0 1,0 0 430,6 0-15,2 0 0,7 0 110,4 0 1,8 0-48,5 0 0,8 0 334,-3 0 1,4 0 83,1 0 0,5 0 218,0 0 0,5 1-256,-5 4 1,5 3 62,-5 6 0,0 0-370,-5 1 0,-4-1 109,0 0 1,-9 0-298,0 0 160,-8 7 0,-7-6-56,0 4 0,-11-5-61,-3-4 1,-3 1-16,3-6 1,4-1 68,1-4 1,4-1 59,-4-4 0,6-3-134,-2-6 0,5-5 126,5 0 0,2-4-271,8 4 1,5-2 80,4 2 0,2 4 221,3-4 0,21-1 0,10-1 0,5-2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26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112 170 7934,'0'-14'524,"-6"6"0,3 2-301,-7 6 0,5 11 418,-4 3 0,1 5-271,-1 0 0,-4-4-63,4 4 0,2 2-203,3-2 0,-3-1 113,3-3-72,-1-1-200,-1 0 1,4-5-123,-3 1 0,5-7 32,5 2 0,3-8-194,6-2 1,0-11 144,0 2 0,7-5-54,2 0 1,0-1 113,0-4 0,-1-1 33,2 6 0,3 0 43,-4 5 0,-1 0 147,2 0 1,-7 1 15,2 4 0,-3-2-68,-2 6 0,0 2 44,0 7 0,-6 6-74,-3 9 1,-4-2 18,-1 7 0,0-2-21,0 1 1,-1 4-4,-4-3 1,2-4-2,-7-1 1,7 2 2,-1-3-298,2 1 230,2-5 1,2-6-82,2-3 1,6-3 59,9-2 0,-2-11-44,7-4 0,-1-8 117,6-1 1,-1-7 2,0-2 0,-4-2 14,-1 2 1,-4 2 20,5-7 1,-12 8 879,3 2-341,-11-1 189,3 14-468,-7 0 0,-7 9-247,-2 6 0,-4 11 27,-1 3 1,0 10-133,0-1 0,0 4-22,-1 2 0,6-1-275,0 0 0,5 1 132,0-1 1,2-5-100,2 1 1,8-5-235,6 5 1,2-12 156,8 2 0,-1-4 40,5-1 0,6-3 156,-1-6 0,1 0 200,-1 0 0,-3-6-75,3-3 0,-1-4 218,1-1 1,-8-2 150,3-3 0,-7 4-162,2-4 0,-4-2 102,5 2 0,-12-4-81,3 4 0,-6-5 454,0 5 1,-2-4-65,-7 4 1,0 0 94,0 5 0,0 4 34,0 1-470,-7 6 0,0-3-161,-8 6 1,1 1 132,0 4 1,-2 3-231,-3 6 0,4 5 2,-4 0 1,3 4-111,2-4 0,4 5-88,1-5 1,0 4-138,-6-4 1,8 0-10,2-5 0,-1 0 90,1 0 1,0-4 369,5-1-246,0-5 270,6 2 1,2-12 31,6-4 0,1-7 61,-1-2 0,0-5-139,0 5 0,0 1 29,0 3 0,-1 1 108,-4 0 1,2 0-9,-6 0-257,6 6 1,-8 2 78,7 6 0,-5 0-111,4 0 0,-6 3 78,2 6 1,-2 1 33,2 8 0,-4 3-149,4-2 1,1 1-218,-1-1 0,4-3 110,-4 3 0,6 1 148,-1-1 1,1 0 58,-2-5 0,4-4-57,-4-1 0,4-6 182,1 2 1,0-4 94,0-1 1,-4-1 102,-1-4 0,1-3-28,4-6 1,0-2 108,0-2 0,0-3-11,0-3 1,1-1-39,-1 6 1,0-4 185,0 4 0,6 0-103,4 5 0,-2 1-48,2 4 1,-1-2-118,6 6 0,-3 7-97,-2 7 0,-2 5 83,-3 5 1,-8 3-18,3 7 1,-9-1-161,0 0 0,-4-1 89,-1-3 1,-6 1-104,-4-6 0,-2-5 81,-2-5 0,4-4-735,1 4 318,6-5-610,-4 2 1,17-12 6,9-4 939,9-3 0,24-6 0,21-6 0,2-1 0,5-3 0,-1 1 0,1 0 0</inkml:trace>
  <inkml:trace contextRef="#ctx0" brushRef="#br0" timeOffset="1025">2662 128 7939,'0'-16'138,"0"-3"1,-5 3 173,0-3 0,2 8 541,8 2 1,-2 6-294,6-2 1,5 2-201,5-2 0,7 4-119,-3-4 1,4 3-49,1 2 0,2 0-69,3 0 0,-4 0-183,-1 0 1,-1 0 58,-9 0 1,1 2-197,-4 3 1,-8-2-372,-2 6 0,-10 1 249,-4 4 1,-8 0-35,-2 0 0,-6 5 19,1 0 0,2 4 347,-2-4 1,5 5-23,-4-5 0,7 4-26,2-4 0,1 0-40,9-5 1,-1 5 54,5 0 0,1-2-173,4-7 1,9 1 122,10-6 1,3-1-296,1-4 0,5 0 79,0 0 0,2-1 179,-2-4 0,-2-4 38,7-10 0,-6 3 215,1-3 1,-4-1-11,0 1 1,-2-5 229,-4 5 1,1-4 58,-10 4 1,3-5-116,-7 5 0,-4-1 287,-1 1 0,-4 8 310,-1-3-611,0 3-101,0 3-328,-6 2 0,0 7 127,-4 4 0,-2 7-106,2 7 0,-2 6-86,-3-1 0,1-2 63,0 2 0,5-1 2,-1 6 0,7-3 57,-2-2 1,4 1-130,1-6 1,6 0 61,4-5 0,2-1 64,2-4 1,5 2-7,0-6 0,6 0 13,-1-5 0,-2-2 138,2-3 1,-6-3-116,6-6 0,-7 0 207,2 0 1,2-5-39,-2 0 0,-2-6 62,-8 1 1,4 2 135,-4-1 1,4 5 163,1 0 0,0 2-188,0 2 0,2 4-109,3 1 1,-3 1-154,3-2 1,-4 4 83,0 6 1,0 0-165,4 0 0,-9 6 77,-1 4 1,-1 3-288,-3 1 0,-1 0 87,-4 0 0,-1 5-18,-4 0 1,2 0 51,-7-5 1,3 0-366,-3 0-33,-2 0 276,4 0 246,0 1-39,2-7 1,13-2 120,8-6 1,0-2-90,9-2 1,0-4 14,4-7 1,0-3 12,1-1 1,4-6 120,0 1 0,0-1 330,-5 1 0,-6-1-166,-3 6 0,-5 0 637,-4 5-190,-4 0-822,-6 6 22,-6 2 1,-2 7-65,-7 4 1,1 8 140,0 5 0,0 3-131,0-2 1,1-2-76,4 7 0,-2-5 61,6 4 0,0-4-98,5 5 0,0-7 121,0 2 0,2-3 13,3-2 1,3-5 118,6 1 1,5-7 154,-1 2 0,6-4-96,-5-1 0,1-1 105,-1-4 1,-5-3 1,1-6 0,-8 0-93,-7-1 1,0 6-596,0 0 1,-6-1-322,-3-4 0,-9 5 815,0-1 0,-14 7 0,2-3 0</inkml:trace>
  <inkml:trace contextRef="#ctx0" brushRef="#br0" timeOffset="1157">4475 227 7976,'6'-22'2418,"-5"1"-3083,6 7 1,-9 6 664,-3 3 0,-28 29 0,-12 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23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100 320 7952,'-10'14'-349,"1"0"1,4 7 337,-5 2 1,1-1 7,-5 2 1,4 0-302,1 4 1,1-1 303,-1-4 0,2-8 0,7-9 0</inkml:trace>
  <inkml:trace contextRef="#ctx0" brushRef="#br0" timeOffset="132">255 23 8000,'0'-15'-207,"0"8"0,-6 38 1,-2 16-1</inkml:trace>
  <inkml:trace contextRef="#ctx0" brushRef="#br0" timeOffset="542">383 504 8000,'1'-14'72,"4"0"1,-3 4 311,2 1 647,-2 6-581,-2-3-355,0 18 0,-2-7-14,-2 9 1,2 2-170,-3 3 1,4 0-4,1-5 1,-5 0 116,0 0 0,1 0-117,4 0 0,0 0 1,0 1 0,1-7 41,4-4 86,-3 4 30,10-6-9,-4 4 1,6-8-35,0-2 0,-4-4 116,-1-6 0,1-5-91,4 0 1,0-6 211,0 1 1,2 2 69,3-2 1,-4 2 74,4-1 0,-3 2-176,-2 7 0,0 2-46,1 2 1,-6 4-485,0 6 0,-4 0 216,5 0 1,-7 6-219,2 4 0,-4 4 140,-1 5 0,0-2-605,0 7 0,0-6-87,0 6 854,-6 0 0,4 17 0,-4 3 0</inkml:trace>
  <inkml:trace contextRef="#ctx0" brushRef="#br0" timeOffset="750">879 518 9360,'0'21'1339,"-5"1"-1002,0 6 1,-1 7-231,1 3 0,2 2-165,-7 3 0,3-1-422,-3 1 0,2-2-354,4-3 1,2-5 464,-3-10 0,4-2-910,1-7 1279,6-6 0,14-52 0,10-19 0</inkml:trace>
  <inkml:trace contextRef="#ctx0" brushRef="#br0" timeOffset="924">921 561 7992,'5'-30'0,"-1"-3"0,7 9 304,-1 1 1,4 5 483,5 4 0,-2 6-303,7 4 1,-7 2-53,2 2 0,2 2-35,-3 2 1,-3 4-110,-6 6 1,-6 1-233,2-1 1,-5 5 118,-5-1 0,-4 8 59,-10-3 0,-3-1-234,-6 2 0,4-2-401,0 2 0,1 2 116,-6-2 284,7-4 0,21-5 0,10-9 0</inkml:trace>
  <inkml:trace contextRef="#ctx0" brushRef="#br0" timeOffset="1259">1275 575 7992,'6'-14'2346,"-4"6"-1912,4 2 1,-6 7-104,0 4 0,-1 0 41,-4 9 1,2-3-194,-7 8 1,6 1-111,-6-1 1,6 2-233,-6-3 0,7-2 176,-2 3 1,4-3-626,1-2 471,0 0 0,4-4-263,1-1 1,11-6 140,-2 2 0,8-5 17,-3-5 0,6-7 79,-1-7 1,2-6 99,3 1 0,-2-3 174,-4-1 0,2-1-53,-6 1 1,-1 6 931,-9 3-441,4 4-21,-12 0-274,5 7 0,-7 8-137,-4 10 0,-3 4-3,-6 5 0,1-2-7,4 7 1,-4-1-212,4 6 0,3-1-372,1 0 1,-1-4-603,1 0 1,0-5 473,5 4 1,2-6 607,3 2 0,34-22 0,14-6 0</inkml:trace>
  <inkml:trace contextRef="#ctx0" brushRef="#br0" timeOffset="1592">1898 348 7992,'0'-14'0,"0"0"0,5 0 0,0 0 675,0 6 0,-4 2 294,4 6-586,-4 0 0,6 7-98,-7 8 1,0 0-1,0 9 0,0 4-130,0 5 0,-5 5-121,0-5 1,-6 6-60,2-1 1,-4-2-280,-1 2 1,6-6-150,3 1 0,-1-5 229,1-4 0,1-4-396,4-6 1,1-6 178,4-3 1,8-10-58,5-4 0,8-5 236,-3-5 1,4 3 289,1-3 1,-1 5 657,-3 4 0,1-1-390,-6 7 1,0-1 189,-5 5 1,-6 2-147,-4 2 0,-2 1-145,-2 9 1,-2-3-237,-2 8 1,-6-3-1004,-9-2 1044,-3 0 0,-50 7 0,-11 1 0</inkml:trace>
  <inkml:trace contextRef="#ctx0" brushRef="#br0" timeOffset="1724">1913 504 7992,'0'-19'1059,"0"0"0,0-4-583,0 4 1,7 0 41,8 5 1,7 4-197,11 1 1,4 6-323,11-2 0,27 16 0,13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29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170 341 7992,'0'-15'110,"0"1"0,2 0 147,3 0 0,-2-2 424,6-3 0,-4 4-115,4-4 1,2 8-162,8 1 0,-1 1-101,5-5 1,-6 6-69,2 3 0,-3 3-269,-2 2 1,0 0-96,1 0 0,-8 7-119,-2 2 1,-5 8 168,-5 2 0,-4 7-77,-10-3 0,2 4-233,-7 1 1,2 1 149,-1-1 1,-3 0-204,8 1 0,0-7 121,9-4 1,2-2 127,7-2 0,2 1 112,3-1 0,9-6 140,10-4 1,9-2-70,4-2 0,0 0 221,0 0 1,-5 0 42,1 0 0,-10 1 58,-4 4 167,-9-3 0,-5 6-122,-10-4 1,-9 3-20,-10 2 1,-11 5-271,-7 0 0,-1 1-354,-4 3 1,8-3-32,1-6 1,7 4-333,-2-4 0,9 2-1254,5-1 1902,10-4 0,40-38 0,16-7 0</inkml:trace>
  <inkml:trace contextRef="#ctx0" brushRef="#br0" timeOffset="308">510 57 8062,'-20'-20'0,"-1"9"0,-2-3 0,-6 9 830,1 0 1,-2 10-264,-8 4 0,1 15 48,-6 4 1,1 15-189,-1-1 1,5 12 10,1 2 1,11 3-79,3 7 0,7 5-610,7 4 0,2 1 146,7-5 1,13-15-102,6-9 1,19-12-136,9-16 0,8-7-552,6-12 1,4-3 187,6-6 0,-5-7 224,0-12 0,-6-7 563,1-3 1,-4-2 228,-5-3 1,-10-6 308,-9-3 1,-8-4-420,-1-6 1,-13 4 62,-2-3 1,-18 2 116,-10 3 0,-8 5 7,-6 4 1,2 16-465,-7 7 1,8 8 31,2 7 43,-1 3 0,14 6 0,-6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38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98 7785,'-14'-13'0,"0"4"0,6-4 145,1 12 1,20-6-177,6 7 1,8 5 0,6 0 0,3 6 95,6-2 1,-1-1 241,-3 2 0,8-7-149,-4 2 0,4-2 70,-4 1 0,-1-2-156,-3 3 0,-2-4-28,-3-1 0,-8-1 54,4-4 0,-6 2-27,1-7 0,-8 1 103,-7-5 1,-4 0-46,4-1 0,-6 1 457,2 0 161,-3 0-32,-2 6 1,0 3-187,0 10 1,-5 3-158,0 6 0,-1 7-341,1 2 1,4 6 71,-4 4-103,3-4 0,46 38 0,12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40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0 240 7767,'6'-21'2,"-2"-1"171,5-6 1,0 7 239,6 7 0,-6 2-24,0 7 1,1 2 218,4 7 1,-1 6-313,-4 9 0,-3 3-81,-6 6 1,0 7 45,0 2 0,0 4-47,0 2 0,-1-1-18,-4 1 0,4-5-27,-4-1 1,-1-5 0,1 1 0,0-9 24,5-6 1,-1-7 255,-4-1-215,3-7 0,-3-5-34,10-12 0,3-6-171,6-9 0,5-5-66,0-4 0,6-3-200,-1-1 0,-2-6-130,1 1 0,-1 0-345,2 5 1,1 1 160,-6 3 0,2 10-1182,-3 9 814,-2 9 1,5 7 389,-7 13 1,0 5-496,0 14 1023,-6 5 0,11 34 0,-3 14 0</inkml:trace>
  <inkml:trace contextRef="#ctx0" brushRef="#br0" timeOffset="342">623 466 7782,'0'-14'0,"5"-6"84,0-4 1,1 2 91,-1-2 1,-4 7 121,4-2 1,-3 2 259,-2-2 1,0 8-79,0-3 1,-2 9-131,-3 0 0,-3 4-238,-6 1 1,0 1 124,0 4 1,-2 3 33,-3 6 0,2 7-162,-7 2 0,6 4-158,-6 1 1,7 1 68,-2-1 1,8 2-172,1 3 1,2-8-615,-1 3 1,3-9 378,6 0 0,1-5-100,4-4 0,4-4 243,10-6 0,-1-2 105,5-2 0,2-9 133,8-6 0,-4-4 322,-1 4 1,-1-5 389,-8 5 0,0 5 21,-5 5-94,-6-1-279,4 2 1,-10 4-348,3 8 0,-9 4-274,0 6 1,-6 1-364,6-1 0,-1 5-494,5-1-50,0 1 0,1-6-33,4-4 1206,3 4 0,38-24 0,7 1 0</inkml:trace>
  <inkml:trace contextRef="#ctx0" brushRef="#br0" timeOffset="817">963 395 7782,'7'-14'1189,"0"0"1,3 1-706,-1 4 0,-6 4-151,2 10 1,-3 3-226,-2 6 1,0 0 69,0 0 0,-2 2 156,-3 3 0,4-2-122,-4 7 1,-1-7-41,1 2 1,-1-3 5,1-2 1,4 0-70,-4 0 0,3-4-177,2-1 0,0-4 47,0 4-169,0-5 1,5 0 97,0-8 0,10-6-98,0-9 0,8-3-28,1-6 0,3 0-135,1-1 0,-5 2 78,1 4 1,-2-2 38,2 6 1,1 0 395,-6 5 1,-5 6-52,-5 3 150,-5 4 0,2 2-55,-6 4 1,0 4 59,0 10 0,-2-2-148,-2 7 0,2-7-12,-3 2 0,4 2-179,1-2 0,0 0 81,0-5 0,4 0-241,1 0 1,6-1 61,-1-4 1,4-3-186,5-6 1,-4-1 13,4-4 0,3-3-85,2-6 0,-2-2 111,2-3 1,-2-1-16,1-4 0,-2-2 242,-7 2 1,0 2-92,0-2 0,-4 12 792,-1-2 1,-6 7-350,2-2 1,-5 6 902,-5-2 0,2 10-379,-6 4 0,-1 8-133,-4 2 0,0 6-448,0-1 0,4-2-341,1 2 1,1-2-960,-2 1 0,3 3 210,2-8 6,3 8 0,-2-12 269,8 0 1,4-1 610,6-9 0,26-30 0,5-14 0</inkml:trace>
  <inkml:trace contextRef="#ctx0" brushRef="#br0" timeOffset="974">1643 98 7789,'-1'-19'0,"-4"0"0,3 0 1104,-2 5 231,2 0 0,4 6-1769,2 3 0,3 5 300,2 5 1,4 3-1061,-4 6 1,2 7 147,-2 2 1046,4 4 0,-15 33 0,-7 15 0,4 6 0,1 0 0</inkml:trace>
  <inkml:trace contextRef="#ctx0" brushRef="#br0" timeOffset="1267">1615 693 7789,'0'-8'1576,"6"-5"0,2 5-1267,6-6 0,2-5-222,3 1 1,3-9 413,6-2 0,0-2-114,1-12 0,-1 9-49,0-9 0,-4 7-124,0 3 0,-12 2 498,2 12-519,-3 0 1,-3 13-150,-3 6 1,-3 7 90,-2 12 0,1 3-57,4 7 0,3 1-79,6 3 1,2-2-8,3 7 1,-4-7-44,4 2 0,-3-7 64,-2-3 0,-6-4-446,-3 5 0,-5-12-16,-5 2 0,-9-9-201,-10 0 0,-7-4 186,-2-1 1,0-1-218,4-4 1,2 2 125,4-6 0,7-1 174,7-4 1,6-2-531,-2-3 1,11 2 910,8-7 0,25-15 0,12-8 0,6-7 0,1 1 0</inkml:trace>
  <inkml:trace contextRef="#ctx0" brushRef="#br0" timeOffset="1767">2266 112 7789,'7'-14'0,"-4"0"799,6 0-400,-6-1 578,10 8 0,-11 2-329,2 10 1,-2 4-124,-2 10 0,0 4-128,0 11 1,0-3 120,0 7 1,-2 0-217,-2 4 0,2 1-88,-3-1 0,-1-1-155,1-3 0,0 1 103,5-6 1,0 0-58,0-5 1,2-5-41,3-5 0,3-8-180,6-5 0,0-4-56,0-1 0,2-6-190,3-4 1,1-8 40,4-6 0,3-4-227,-4-5 0,-2 3 73,-2-3 0,-4 7 133,-1 3 1,-1 4 143,-4-5 1,2 12-328,-6-2 584,0 9 1,-3-1 8,2 6 0,-2 1 38,3 4 0,-4 3 102,-1 6 0,-1 2 214,-4 2 0,3 3-33,-2 3 0,2 2-141,2-2 1,0-2-296,0 2 0,0-2 61,0 1 0,2-2-119,2-7 1,-1-5-91,7 1 0,1-7-187,8 2 1,-2-5 24,7-5 1,-2-3-164,1-6 0,4-7 116,-3-2 0,-4-4 69,-1-1 0,1-1 269,-1 1 0,-5 1-88,-4 4 0,-7-3 1834,2 8-298,-4-1-517,-1 11 0,-1 2-220,-4 6 1,2 11 208,-7 3 0,6 8-580,-6-3 1,6 6-62,-6-2 0,7 4-903,-2 2 0,4-6 497,1 1 0,0-7-1338,0 2 0,1-3-1048,4-2 300,3 0 2278,6-6 0,13-40 0,3-15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39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424 250 7776,'0'-21'221,"2"4"50,2-7 1,-2 7-36,3-2 1,-4 3 241,-1 2-143,0 6 1,-6 2-75,-3 6 1,-9 0 82,-1 0 1,-4 1-122,4 4 1,-6 5 97,1 9 1,4-2-109,1 6 1,5 1-115,4 4 1,4 5 14,6 0 1,1 7-161,4-2 1,8-2 2,6 2 1,6-5 98,-2 4 1,-1-7 43,2-1 1,-7-3-48,2-7 0,-5 5 57,-4-5 0,-4-5-22,-6-5 1,-8-6 58,-6 2 1,-13-3-242,-10-2 0,-6 0-360,-4 0 0,3-2 132,-3-3 0,3 2-248,1-6 0,13-1-488,7-4 1,12 0 439,6 0 1,11-2-424,8-3 1041,7 4 0,25-7 0,12-2 0,3 1 0,0 0 0</inkml:trace>
  <inkml:trace contextRef="#ctx0" brushRef="#br0" timeOffset="283">665 335 7827,'0'-15'0,"0"6"306,0-1 525,0 7-332,0-3-146,-6 19 0,-1 1-424,-2 9 1,-4 4 37,4-3 1,-2 2-42,1 3 1,-1-2 93,7-4 1,-1 2-90,5-6 0,0 5 87,0-5 0,11-2-43,3-8 1,10-2 65,-1-7 0,6-7 118,4-2 1,-8-5 302,3-5 1,-9-1-155,0-4 1,-5-3 196,-4 4 1,-6-4-158,-8-2 1,-6 7-369,-9 4 0,2 2-246,-7 2 1,2 1-338,-1 4 1,2 2-67,7 7 69,0 0 0,6 2-1474,3 3 2074,4 3 0,51 25 0,13 4 0</inkml:trace>
  <inkml:trace contextRef="#ctx0" brushRef="#br0" timeOffset="482">1118 51 7827,'0'-14'0,"2"0"617,2 0 88,-2 6 1,4 8-198,-6 9 1,-1 12 343,-4 7 0,2 2-345,-7 8 0,3 0-158,-3 4 1,-2 2-350,2 3 1,2-3-415,-1 4 1,6-4-552,-2-2 1,-1-4 245,1 0 1,0-7-692,5 2 1,6-11 1409,4-8 0,28-37 0,7-17 0</inkml:trace>
  <inkml:trace contextRef="#ctx0" brushRef="#br0" timeOffset="766">1345 335 7827,'6'-15'0,"4"1"0,-3 6 750,3 4 1,-1 2-206,5 2 0,-1 6-15,-4 4 0,3 4-263,-8 5 1,6 3-63,-6 6 1,1-1 48,-5-3 1,2 2-37,2-2 0,-2 1-66,3-1 1,-4-4 283,-1-6-87,7 0 0,-4-6-88,6-3 1,1-5-189,4-5 0,0-7 12,0-7 1,0-6-91,0 1 0,1-7-300,-1-2 0,1-5-613,4 5 0,-1-3 609,5 7 1,-4-2 28,5 7 0,-5 4-978,4 1 0,-4 9 345,5 6 0,-7 2-525,2 2 1438,-3 6 0,23 40 0,7 15 0</inkml:trace>
  <inkml:trace contextRef="#ctx0" brushRef="#br0" timeOffset="1116">2011 363 8550,'0'-10'940,"0"1"1,0 4-490,0-4 1,0 4-176,0-4 0,0 4 128,0-5 1,0 6 155,0-6-239,0 1 1,-5-1-70,0 1 1,-1 6 88,1-2 0,2 4-42,-7 1 1,6 1-42,-6 4 1,1 3-134,-5 6 1,4 5-139,1 0 1,1 6-77,-2-2 0,-1-1 117,7 2 1,-1-2-842,5 2 1,0-4 369,0-6 1,6-1-115,4-4 0,4-2 276,5-7 1,-2-2 355,7-3 0,-2-4-109,1-10 1,4 2 234,-3-7 1,1 2-101,-1-2 0,2-2-36,-2 2 1,3 4 94,1 1 0,-1 3-36,-4 2 1,4 1 297,-3 4 0,2 3 84,3 6 0,-7 6 290,-3 3 0,-4 4-366,0 1 1,-6 2-162,0 3 1,-5-2-1182,0 7 0,-2-7 594,-2 2 0,-5-4-1537,0 0 1,-6-6 1854,2 1 0,-16-7 0,-5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11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73 7893,'0'-21'0,"0"5"0,0-4 845,0 11 0,-2 2-427,-3 7 0,2 15-312,-7 9 1,0 10 69,-4 10 0,-6 1 6,1 4 0,-2 2-192,2 8 0,2-3 110,-2-2 0,3 1-567,1-6 0,2-1 274,3-4 0,2-13-503,3-7 456,4-6 0,-4-10-13,10-3 1,3-12-33,7-7 0,1-4 113,3-11 0,4 3 137,6-8 1,0 3-27,0 2 0,0 1 369,1 4 0,-1-2 38,0 7 0,0 1 210,0 8 1,-4-1-293,-1 6 0,-1 2 58,1 8 0,-3 8-224,-7 6 0,-5 7 134,-5-2 1,-5-1-242,-9 1 0,-1 0 29,-14 6 1,-5-6-448,-9 0 1,-3-1-152,-2 1 0,-5-3-276,1-6 1,4-1 853,5 1 0,13-7 0,-1-1 0</inkml:trace>
  <inkml:trace contextRef="#ctx0" brushRef="#br0" timeOffset="201">757 423 7901,'0'-10'2097,"0"0"-855,7 7-1075,-5-3 0,2 7-21,-8 4 0,0-2-118,-5 7 0,-1 5-62,-5 4 0,2 1-243,4-6 1,-4 2-694,3 4 1,3-4 235,3 3 734,2-9 0,15 10 0,3-4 0</inkml:trace>
  <inkml:trace contextRef="#ctx0" brushRef="#br0" timeOffset="609">976 496 7901,'8'9'158,"-3"1"98,3 0 0,-6 4 319,3 1 0,-4 0 261,-1-1-766,0 1 1,-5-1 205,1 1-270,-8-7 0,9 3 3,-7-6-249,7 0 220,-4-5 0,7-6-122,0-4 0,7-3-121,3-2 1,3-4 67,1-1 0,6-4 269,-1 5 0,7-7-22,-2 1 0,2 4 180,-1 2 1,0 4-75,-5 6 1,1-3 120,-2 8 1,-2-1-154,2 5 1,-9 1-147,-5 4 0,-4 5-10,-1 9 0,0 4 122,0 6 0,-1 0-476,-4 0 1,1 2 136,-5 3 0,6-5-571,-2 1 1,5-1-32,5-5 849,3-3 0,39 0 0,8-6 0</inkml:trace>
  <inkml:trace contextRef="#ctx0" brushRef="#br0" timeOffset="1468">1690 583 7901,'8'-21'0,"4"-2"141,-7-6 1,6 5 291,-1 0 0,-2 6 344,2-2 1,-7 9 185,2 1-517,-4 7 1,-2-3-165,-4 6 1,-3 1-92,-7 4 0,1 0-33,-1 10 1,-4-2-136,-1 11 1,-4-2-180,4 3 1,1 2 190,4-2 1,-1 2-598,-3 2 0,7-1 261,-2-4 0,7 2-245,-2-6 0,5-1 175,-1-4 0,4-1 18,1 1 1,8-7-1,7-3 1,6-5 112,8-5 0,-5-5 78,0-9 0,-1 1 181,1-6 0,2-1 139,-6-4 1,-1 0-100,-4 0 0,-1 1 155,1 4 0,-2-4-58,-3 4 0,-2 3 259,-4 2 1,-2 2 152,3 3-282,-3 6 1,-4 1-165,-3 7 1,2 2-124,-7 3 1,5 4-81,-4 11 0,4 1 107,-5 3 1,5 4-201,-5-4 0,7 4 19,-2 1 0,4-5-204,1 0 1,1-4 79,4 4 1,-2-6-38,7 1 0,0-4 161,4-5 1,1 1 18,0-6 1,-1-2 186,1-8 1,-1-3-116,1-6 0,-1-3 208,1-2 0,0-4-33,-1-6 1,1 0 133,-1 0 0,6 0 69,-1-1 0,1 1 46,-6 0 0,6 5-99,-1 0 0,5 6 44,-4-2 1,1 9-75,-2 1 1,-2 7-36,2-2 1,-8 5-347,-1 5 1,-7 3-34,2 7 1,-3 1 23,-2 3 0,0-1 11,0 6 0,0-4-93,0 4 1,0-1 56,0 1 1,0-1-249,0-4 403,0-3 0,1 4-60,4-10 0,-2-4 292,7-6 1,5 0-76,4 0 1,2-3 53,-1-7 1,1-1 68,3-14 0,4 6 8,-4-5 1,-3 1-33,-2-1 0,-2-4-51,-3 4 1,1 1 423,-1-1-400,-6 6 1,-1-3 286,-7 6-131,0 7-341,0 2 0,-5 8 39,0 2 1,-6 4-97,1 7 0,4 1 37,1 4 1,3-4-209,2 3 0,0 2-341,0-1 0,3 4 241,7-4 0,1-3-131,14-7 1,-1 1 141,5-6 1,5 0-4,0-5 0,5-1 37,-5-4 0,0-8 127,-5-7 0,-6-6-27,-4 2 1,-4 1 179,-5-1 1,-4 6 1369,-6-1-1056,0 9 0,-6 4 585,-4 6 0,-3 13-368,-2 6 0,-1 10 87,-3 10 1,3 2-299,-4 12 1,-3 2-216,-1 8 1,-2 4-292,2 6 1,-4-5-2093,4 0 2266,-3 0 0,-2-9 0,-4 6 0,-2 4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37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71 226 7772,'0'-21'-614,"0"5"1285,0-4 0,0 11-181,0-1 1,0 9-52,0 1 0,0 7-170,0 12 0,0 3-35,0 7 1,0 5-62,0 4 1,-1 8-77,-4 1 0,-1 5 0,-4-5 0,-3 5-154,4-5 0,3-1-222,1-8 1,-1 1 172,1-6 0,0-2-1107,5-7 857,0-10 0,2-7-114,3-7 0,-2-4 116,6-5 0,-1-2-27,1-13 1,4-4 238,-3-5 1,-3-6 155,3 1 0,-2-5 170,1-4 1,-1-3-129,-3-7 1,-2 0 154,6 1 0,-6-1-99,2 0 0,1 7 718,-1 3 1,1 11-114,-1 7 0,3 9 71,6 10 1,0 3-410,1 2 0,3 3-134,1-2 1,0 7-10,-5 1 0,1 7-24,-1-1 1,-5 7-527,1 2 1,-7 0 240,1-5 1,-4 5-98,-4 0 0,-4 5-114,-6-6 0,-5 6-208,0-5 1,-6 6 252,1-1 0,2-2 2,-1 1 0,4 1 311,-5 4 1,7 1-122,-2-1 1,3-1 266,2-4 1,4 4-112,1-3 1,6-2 135,-2 1 1,5-1-85,5 2 1,3-4-43,6-5 1,6-1-175,4 0 1,3-2-263,1-2 0,2-4-464,3-6 1,-1 0 357,5 0 1,-4 0-515,5 0 0,-6 0 35,1 0 902,-3 0 0,29 0 0,9 0 0</inkml:trace>
  <inkml:trace contextRef="#ctx0" brushRef="#br0" timeOffset="367">793 622 7776,'0'-14'785,"2"1"-518,3 4 1,-2-2 251,6 6 1,-4-6-225,5 2 1,-6 1-84,6-1 1,-2-1-135,1-4 0,2 0 89,-6 0 1,4-1-268,-4 1 1,4 0 105,-4 0 0,0 0 127,-5 0 0,0 4 66,0 1 0,-2 6 117,-3-2 1,2 3-107,-6 2 0,-1 2 199,-4 3 1,0 7-79,0 7 1,0 6-109,0-1 0,1 3-241,4 1 0,-2-1-219,6-4 1,0 2-325,5-6 0,0 5 30,0-5 1,6 0-495,4-5 0,10-6 254,9-4 1,1-2-151,7-2 0,1-8 62,5-6 859,-7 0 0,-1-20 0,2-9 0,1 0 0,0 1 0</inkml:trace>
  <inkml:trace contextRef="#ctx0" brushRef="#br0" timeOffset="642">1417 155 7800,'0'-16'88,"0"-3"1,0 3 353,0-2 1634,0 8-896,0 4-630,0 6 1,-2 3-160,-3 6 1,2 2 2,-6 13 1,-1 4-133,-4 5 0,0 5-61,0-5 0,1 5-33,4-5 0,-4 6-97,4-1 0,1-3-172,-2-2 0,6-3 137,-6-2 1,7-4-601,-2-1 1,4-5 268,1 0 1,1-7-590,4-1 1,8-7 68,6 2 1,11-4-175,-2-1 1,8-6 435,-3-3 0,6-2 553,-1 1 0,22-21 0,6-1 0</inkml:trace>
  <inkml:trace contextRef="#ctx0" brushRef="#br0" timeOffset="983">1813 155 7805,'0'-14'595,"0"-1"931,0 1-1026,0 0 1,0 8-151,0 6 1,0 8 29,0 11 1,0-1-67,0 11 1,-1-2-13,-4 10 1,3 1-199,-2 5 1,2-6-168,2 1 0,0-6 56,0 1 0,0 1-215,0-1 0,0-1-277,0-9 1,8-2 240,6-7 0,2-6 37,7-3 0,3-7-6,7-7 0,-2-9 286,7-15 0,-2 0 20,2-9 0,1 4 164,-6-5 1,-6 1-95,-8 4 0,-3 4 4,-2 1 0,-6 4-420,-4 6 1,-8 4 127,-6 9 1,-2 4-1772,-2 6 1910,6 0 0,33 25 0,14 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51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312 1 7886,'-21'0'0,"4"6"1402,-7 3 0,2 12-623,-1 7 1,-2 7 88,6 7 1,-6 9-488,1 5 1,2-4-348,-2 5 0,7-4 5,-2 4 1,5 0-146,4-1 0,4-5 7,6-4 0,6-5 151,4-4 0,10-8-321,9-6 0,-1-13-102,5-2 1,-3-6 139,-2-3 1,-4-1 26,0-4 0,-7-4 162,2-10 0,-5 3-34,-5-3 0,2-3-11,-6-2 1,0-2 228,-5-3 1,0-1-63,0-3 0,-7 2 22,-2-7 0,-5 7-122,-5-2 0,3 3 175,-3 1 1,4 1 57,0 0 1,1 1 113,0 3 1,0 4-189,0 6 1,4 6-26,1 3-875,6 4 575,-4 1 1,19 4-44,2 1 0,9 5 124,1-6 0,4 1 13,5-5 1,-1 0 61,6 0 0,-5 0 249,4 0 1,-4-2-109,5-2 1,-6 2 186,1-3 0,-3-1-320,-2 1 0,-6-1 207,-3 1-780,-3 4 303,-2-6 143,-6 1 1,-2 3 30,-6-6-63,0 5 169,0-2 496,0 6 1454,0 0-1917,-6 0 1,2 6 25,-5 4 0,4 2-19,-4 3 0,4-1-187,-4 0 0,4 5 40,-4 0 0,5 4-144,0-4 1,2 2 80,2-2 0,0-4 15,0 4 0,0-3 196,0-2 0,0-4 333,0-1-323,6-6 41,2 3 0,5-12 70,-4-3 0,4-5-91,-4-5 0,-1 1-15,2-5 0,-7-1-37,1-4 0,-2 4-122,-2 1 0,0 4-30,0-5 0,0 7-636,0-2-1313,6 3 1507,-4 2 0,4 5-674,-6-1 853,7 7 0,-4-3-130,6 6 1,-4 0 203,4 0 0,1 0 295,4 0 0,0 0 181,0 0 1,2 0 29,3 0 1,-2 1 246,7 4 1,-1-2 745,6 7 0,-6-6 237,1 6 1,-5 4-686,4 5 0,-5 1-243,1-1 1,-4-3-186,-1 3 1,-6-4-291,-3 0 1,-2-1 31,2 0 48,-3-6 283,4 4-186,-6-10 0,0 3-331,0-10 1,1-3 71,4-6 1,3-7-4,6-2 1,0-2 178,0 1 0,1-1-314,-1 6 1,0-5 52,0 6 168,0 5 0,0 26 0,1 10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48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184 213 7834,'8'-7'1053,"-1"0"0,-7 15-592,0 6 0,-2 10-181,-3 14 0,-3 1-350,-6 13 0,0-5 96,0 5 0,0 0-284,0 5 1,-5-1 78,0 1 1,0-7-64,5-2 1,1-12-231,4-8-655,-4-6 455,12-14 0,-6-10 228,7-12 1,5-6 443,0-8 0,6-7 0,9-33 0,10-14 0</inkml:trace>
  <inkml:trace contextRef="#ctx0" brushRef="#br0" timeOffset="149">114 497 7740,'14'-52'0,"2"0"0,1 0 0,3 2-408,2 2 0,2 17 1616,4 7 1,1 9-505,-1 5 1,2-1 49,3 6 1,-5 1-296,1 4 1,-7 6-177,-8 3 1,-6 4-185,-4 1 1,-4 0-181,-4 0 1,-9 2 54,-6 3 0,-6-3-194,1 3 0,-2 1-361,-3-1 0,1 0 208,0-5 0,6 0-1818,3 0 2191,3 7 0,27-5 0,6 4 0</inkml:trace>
  <inkml:trace contextRef="#ctx0" brushRef="#br0" timeOffset="732">609 511 7834,'15'-6'0,"-1"-4"0,0-2 184,0-3 0,2 1 267,3 0 0,-4 3-99,4-3 0,-1 3 129,0-8 0,-2 2-29,3-2 0,-3-2-125,-2-2 1,-5-4-173,1 3 1,-7 4 63,2 1 0,-4 3-14,-1 2-96,0 0 1,-4 5-110,-1-1 1,-6 7 14,1-2 0,-2 5-94,-2 5 1,4 3-160,1 6 0,6 0 111,-2 0 0,3 0 4,2 1 0,2-1 63,3 0 1,4 0 94,10 0 0,3-4 11,6-1 0,2 1 132,3 4 1,-1-2-43,6-2 1,-7 2 190,2-2 0,-8 2-563,-1 3 201,-7-1 0,2 0-267,-10 0 1,-2-4 111,-7-1 0,0-4-393,0 4 26,-7 1-125,6 4 159,-5 0 161,6-6 1,6-2 182,3-6 1,5-2-13,5-2 0,-1-3-17,5-2 1,1-4-22,4 4 1,1-4 659,-1-1 1,-5 0-56,1 0 1,-2 4 110,2 1 1,1 1-235,-6-1 0,-5 1 383,-5 3-143,1 4-325,-2-6 1,-2 9-213,-6 3 1,0 2 189,0 8-403,-6-1 0,4 0 19,-3 0 1,4 0-48,1 0 1,1-4 180,4-1 1,3-6 214,6 2 0,0-3 32,1-2 1,-1 0-60,0 0 0,0-7 299,0-2 0,-1-5-85,-4-5 1,-3 2-20,-6-7 1,-1 5-131,-4-4 0,2 5-211,-6-1 1,1 8-229,-2 2 0,-2 6-1386,2-2 367,4 3 1,-2 2 1308,3 0 0,16 32 0,-1 7 0</inkml:trace>
  <inkml:trace contextRef="#ctx0" brushRef="#br0" timeOffset="1142">2040 29 7834,'1'-9'108,"4"-1"1,-2 7 434,7-1-181,-7 2 0,3 13 425,-6 3 0,0 10-281,0-1 0,-1 4-153,-4 1 0,-1 1-261,-4-1 0,-2 0 126,2 1 1,-1-2-304,2-4 0,-4 2 7,4-6 1,1-1-70,-2-9 13,7-3 1,-1-6-170,8 0 0,10-1-205,10-4 1,7-3 211,3-6 0,5 6 376,-1 3 1,-4 4-59,-1 1 1,-4 0 403,-6 0 0,-4 6-141,-9 4 1,-4 2-6,-6 2 1,-13-1-151,-6-4 0,-7 4 16,-7-4 1,-2-2-631,-3-3 1,4-2 258,5-2 0,6 0-1634,-1 0 1279,13 0 1,-2-2 579,13-2 0,70-42 0,-27 15 0,0 1 0</inkml:trace>
  <inkml:trace contextRef="#ctx0" brushRef="#br0" timeOffset="1316">2465 43 7834,'14'-9'0,"-1"0"1702,-4-2-923,4 4 0,-12 3 303,4 8 0,-4 6-542,-1 9 0,0-2 3,0 7 1,-6-1-410,-3 5 1,1 1 34,-2-1 0,6 2-355,-6 3 1,7-3 202,-2 3 0,4-5-979,1-4 1,1 3-81,4-4 0,3-2-421,6-2 1,7-5 1462,2-5 0,35-21 0,10-12 0</inkml:trace>
  <inkml:trace contextRef="#ctx0" brushRef="#br0" timeOffset="1949">2847 383 7841,'7'-18'0,"2"-1"0,-1-2 390,1 2 1,-1 2 584,2-7 1,1 7-376,-7-2 0,1 3-203,-5 2 1,0 5 281,0-1-460,0 7 1,-1-3 445,-4 6-422,-3 0 0,-6 11-39,0 3 1,1 10-214,4-1 0,-4-1-314,4 2 1,-2 0-748,1 4 1,-1 0 525,6 1 0,1-6-491,4 1 1,0-7 399,0 2 0,0-3 36,0-2 0,7-5 212,8 1 1,0-7 386,9 2 0,4-10 0,5-5 0,2-8 0,-2-6 0,-3-3 0,3-1 0,-3 0 0,-2-1 0,1-1 500,-1-3 0,-6 10-175,-3-1 0,-3 8 903,-2 7 1,-5-2 414,1 6-1116,-1 0 1,-1 12-151,-3 2 1,-4 4-103,-1 1 0,0 0 110,0 0 0,-5 0-110,1 1 0,-6 3-223,6 1 1,-3 0 111,3-5 0,2-4-334,-3-1-81,4 1-154,1 4 212,0-6 1,4-3-126,1-10 0,6 2-72,-1-7 0,4-4 132,5-5 1,-2-6-300,7 1 0,-7-2 175,2-3 1,3 3 141,1 2 0,-2-3 284,-2 4 1,0 2 514,-5 2 0,3 10-199,-7 4 0,-3 3 388,3 2 1,-5 2-44,4 3 0,-6 7-222,2 7 0,-4 2-215,-1-2 0,0-4-49,0 4 1,0-1-326,0 0 0,0-5-66,0 6 0,7-11-155,2 6 1,4-9-1,1-1 0,2 3-267,3-3 1,1 0-9,4-9 1,2 2 185,-2-7 1,3 1 645,1-5 0,-6-1-140,-3 1 1044,-3 6 272,-2-4-182,-6 10 1,-2 2-593,-6 10 0,0 9-230,0 4 1,-5 4-1838,1 1 1,-1 2 909,5 3 1,0-1 524,0 5 0,6 14 0,2 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46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325 575 7800,'14'-13'0,"5"4"62,0-10 1,0-2 99,-5 2 1,-1 1 408,-4 3 0,-1 1-165,-3 0 0,-4-2 564,4-3-613,-3 4 1,-7-6-15,0 7 0,-6 0-98,2 0 1,1 4 246,-2 1-237,1 6 1,-5-8-1,0 6 1,-1 0-165,1 5 0,-1 0 87,-4 0 0,1 2-160,-5 3 1,5 2 19,0 8 1,-3 3-442,2 1 0,0 7-39,5-3 1,0-1-263,0 2 1,6-7 300,3 2 0,4-3-113,1-2 0,12-6-9,7-4 0,8-2 156,6-2 0,3 0 419,7 0 0,-7 2-108,-3 2 1,-5 6 442,-4 9 0,-4 9-110,-6 10 0,-6 9 59,-3 5 1,-16 9-103,-8 5 1,-8 4-119,-6 0 1,-8-7-183,-6-6 0,0-7 92,4-7 1,4-7-120,-3-3 0,13-9-115,-4-5 2,13-10 1,6-9-204,9-9 0,11-12-234,8-7 0,8-2 268,11-8 1,0-1 51,10-8 0,-8 3 164,7-4 0,-3 4-21,4 2 0,1 2 346,3-2 0,-1 3-186,6-9 1,-7 4 753,3 2 1,-4-5-156,-2-1 0,-10 1 26,-4 5 0,-9 4-208,0 0 0,-8 7 303,-2-2-278,-6 9 1,2 5-145,-10 10 1,-2-2-179,-8 6 1,1 0 79,0 5 1,0 2-193,0 3 1,0-2-126,-1 6 0,7 1-127,4 4 1,4 5-122,4 0 0,11-1 166,8-3 0,6 3 8,4 1 1,3 0 72,6-5 0,-1 1 263,-3-1 1,-3 0-94,-7 0 1,-11 5 7,-3 0 1,-9 0 24,0-5 0,-10 5 27,-4 0 0,-9 0-161,0-5 0,-5 0-232,9 0 1,-1-5-1603,10 1 1365,0-7 0,13 3-720,6-6 1260,7 0 0,25-20 0,12-10 0,3-1 0,0-1 0</inkml:trace>
  <inkml:trace contextRef="#ctx0" brushRef="#br0" timeOffset="840">1444 405 7834,'9'-21'29,"1"-2"1,-2 2-30,1 2 0,-2 4 1640,-7 0-1086,0 8 1,-7 0-153,-2 7 1,-5 0-99,-5 0 0,1 7 62,-5 2 0,4 5 150,-5 5 1,2-2-120,-1 7 0,1 1-334,3 8 0,5-3 104,-1 3 0,3-3-608,7-2 1,0 1 9,5-1 0,2-6-322,3-3 1,9-10 312,9-4 1,6-3-186,4-2 1,-3-8 70,3-6 1,1-5 158,-1-5 0,1-4 51,-6 0 1,-6-1 83,-3-4 0,-3 5 207,-2 4 1,-2-1 362,-2 6 587,-4 0-638,-6 5 1,-2 6 229,-2 3 1,2 10-66,-3 5 0,4 2-58,1 2 1,0 5-122,0 0 1,0 5 7,0-5 0,6 4-320,4-4 0,2 0 61,2-5 1,2 0 19,3 1 1,1-3-218,4-2 1,8-4-325,-4-6 0,3 0 128,-2 0 0,-1-6 157,0-4 0,1-7 98,-1-2 0,0-6-8,1 1 0,-7 2 207,-3-1 1,-4 4 13,-1-5 1,-1 7 166,-4-2 1,-2 8-9,-7 1 0,-7 7 91,-2-2 1,-4 4 50,-1 1 0,-1 6-126,-4 4 1,3 2-48,-3 2 0,3 7-34,2 2 0,0 4-148,0 2 0,1-4 41,4 3 1,-2-7-179,6 7 0,0-8-7,5 4 1,8-7-169,6 2 1,7-9-188,7-6 1,2-4 197,3-4 1,3-6-210,7-9 0,-5-3 157,-1-6 0,-5-2 49,1-3 0,-3-5 68,-2-9 1,-1 1-3,-4-6 0,3 0 92,-8-4 0,0 4 169,-9 0 0,-2 13 913,-7 1 0,0 13-41,0 6-76,0 9 0,0 10-246,0 10 0,-7 9-64,-2 4 1,-4 6-291,-1 4 1,0 3-153,0 6 0,4 1 96,1-1 1,1 1-1,-1-1 1,-3 1-161,8-1 0,-1-1-11,5-3 1,0 1-517,0-6 1,2-1 282,2-9 0,4-7-422,6-6 0,7-7 99,2 1 0,-1-10-90,2-8 1,-2-6 205,2-9 1,2 1-39,-2 0 0,-3-2 98,-3-3 1,-2 3 153,-2-3 1,-4 7 984,-1 3-602,-6 6 2683,4-4-1751,-7 13 0,-5 3-151,0 10 0,-4 5-667,4 9 1,-1-4-328,1 4 1,3-3-163,-2-2 1,2 0 241,2 0 1,0 1-1188,0-1 0,2-2 424,2-2 0,3-2-1482,2-4 2214,4-2 0,26-46 0,15-19 0</inkml:trace>
  <inkml:trace contextRef="#ctx0" brushRef="#br0" timeOffset="1615">3002 447 7834,'10'0'0,"-1"0"0,0 0 0,6 0 0,-1-1 298,0-4 0,0-1-58,0-4 0,0-2 73,1 2 1,-6-2-99,0-3 0,-5-3 127,0-1 1,-2-2 138,-2 2-241,0 4 1,-6-6-56,-4 7 0,-2 6-67,-3 3 0,1 4 199,0 1 1,-5 6-100,0 4 1,0 8-179,5 6 1,2 3 42,2 1 1,-1-4-636,6-1 0,-1 1 109,1 4 1,4-1-115,-4-3 1,5-2 281,5-3 0,3-8-54,6 3 1,6-10-26,4 1 1,3-5-6,1-5 1,0-2 221,1-8 0,-1-4-61,0 1 0,-1-8 253,-3 3 0,2 1 221,-2-2 1,-3 7 264,-3-2 1,-3 8 165,-6 2 491,4 5-750,-12-2 1,6 8-98,-7 2 1,0 6 129,0 9 1,-5-4-134,0 4 0,-4-1-293,4 1 0,0-4 14,5 4 1,0-3-120,0-2 1,0-5 47,0 1 0,2-7-77,2 2 1,4-4-55,7-1 1,3-1 76,1-4 0,6-3-493,-1-6 1,3-2 234,1-3 1,0-3-416,1-6 0,-1 0 181,0-1 1,-4 3 53,0 2 0,-9-1 467,0 6 0,-3 5 697,-7 4 86,0 7 0,-5 3-408,0 10 0,0 4 219,0 5 0,-5 3-125,0 6 1,-4 0 133,4 1 0,-4-1-286,4 0 0,0-1-259,5-3 1,0 1 4,0-6 0,6 0-290,4-5 0,4-2-354,5-2 1,3-4 295,6-6 0,7-6-452,3-4 1,-2-7 284,2-2 1,-7-6-153,2 1 1,-5-9 29,-4-4 1,-3 0-129,-7 0 1,-2-6 728,-2-4 0,-4 0 0,-6 4 0,0 13 934,0 7-779,-6 5 1,-2 12 1597,-6 6 0,0 13-693,-1 10 1,6 4-616,0 1 0,1 7-392,-2 3 1,4-4-207,6 0 0,0-5-238,0 0 0,0 1-1225,0 3 1616,0-10 0,0 4 0,0-13 0</inkml:trace>
  <inkml:trace contextRef="#ctx0" brushRef="#br0" timeOffset="1731">3937 405 7834,'1'-19'0,"4"0"0,5 0 1108,9 5 0,4 1-1014,10 4 1,7 1-1599,11 3 1504,8-3 0,4-1 0,7-2 0,5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7335,'-28'0'0</inkml:trace>
  <inkml:trace contextRef="#ctx0" brushRef="#br0" timeOffset="341">114 298 8747,'0'14'452,"0"0"-205,0 0 0,0 1-8,0-1 0,0 5 170,0-1 1,0 1-212,0-5 1,0 1-39,0-1 0,0 0-256,0 0 1,0-4 89,0-1 0,0-4-547,0 4 311,0-6-207,6-15 0,2-1 248,7-15 0,-1 7 124,0-2 0,5 1 183,0-2 0,4-1 339,-4 6 0,2 0-19,-3 5 0,-2 5-166,3-1 0,-3 7-1,-2-2 0,0 5 56,0 5 0,-4 3 307,-1 6 1,-6 5-693,2 0 0,1 6-717,-1-1 1,5 2 124,-6 3 1,3-6-1647,-3 1 2308,4-7 0,13 16 0,1-3 0</inkml:trace>
  <inkml:trace contextRef="#ctx0" brushRef="#br0" timeOffset="725">879 454 7842,'6'-29'0,"-3"6"319,7-1 0,-5 7 495,4-2 0,-4 2-209,4-2 1,-6 3 184,2-3 1,1 3 129,-1 2 1,0 5-383,-5-1 1,-2 2-242,-2-1 0,0-2-78,-5 6 1,4 1-421,-4 4 0,4 0 210,-4 0 0,4 0 168,-5 0 1,7 1-612,-1 4 0,-3-2-1055,3 6 0,-1 1-427,5 4 911,0 0 1,0 0 660,0 1 0,0 3 124,0 1 1,5 2 736,-1-2 0,1 3-406,-5 6 1,0 2 700,0 3 1,0-2-254,0 7 1,-6 2-29,-4 7 1,-10-3-208,-8 3 0,-7 2-272,-8-2 1,1-1-36,-1-9 1,1-4 6,-1-9 0,7-5-78,3-10 0,16-4-14,7-10 1,9-6-555,6-12 1,10-9-25,14-15 0,5-3-953,9-7 1599,6 0 0,-6 11 0,10-9 0,2-1 0,5-5 0,1 0 0,0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0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1 481 7826,'0'-15'0,"0"1"450,0 0 0,5 5 657,-1-1 1,3 9-504,-3 1 0,0 6 37,5 8 1,-4 7-11,4 2 1,-4 9-231,4 1 0,-6 4-330,2-3 0,-3 3-73,-2-4 0,0 0-138,0-4 1,1-7 228,4-3-80,-3 3-34,4-13 1,0 2-18,4-16 0,2-4-110,2-10 1,5-5 63,0-9 1,5 2-241,-5-7 0,4 0-130,-4-4 0,5-1-186,-5 1 1,0 6 38,-5 3 1,0 9-370,0 5 0,0 10 437,0 4 1,1 3 536,-1 2 0,-6 38 0,-2 9 0</inkml:trace>
  <inkml:trace contextRef="#ctx0" brushRef="#br0" timeOffset="1265">709 537 7826,'0'-14'0,"0"0"0,5 0 1967,0 0-359,-1-7-10,-4 5-1077,-6-4 1,-2 12-30,-6 3 1,-5 5-220,0 5 1,-4 5-56,4 8 1,-6 0-153,1 5 1,-1 1 100,1 4 1,-1 5-104,6 0 0,2 0-79,7-4 1,-1-6-270,7 1 1,-1-7-81,5 2 0,6-5-377,4-4 1,8-4 127,6-6 1,9-6-326,5-4 0,-2-7 473,2-2 0,-7-6 193,2 1 0,-3-2-433,-1-3 0,-3-4 354,-2 0 1,-4 0 193,-5 5 1,-8 6 263,-2 3 1,-5 5 407,-5 4 0,-2 4-61,-8 6 0,-3 6 615,-1 4 0,0 4 145,5 5 1,-1-2-584,1 7 0,2-2-263,2 1 1,-1 4-231,7-3 1,-1-2-120,5 1 1,6-5-126,4 1 0,4-4-358,5-1 0,9-6-8,10-3 1,3-5-509,1-5 1,7-4-59,3-10 1,1-5 485,-1-9 0,-3-3 189,-6-6 1,2-2 174,-2-4 0,-4-4 134,-11-9 0,1 1 95,-1-6 0,-6 6 265,-3-1 1,-10 17 406,-4 11 159,-3 9 0,-4 16-21,-3 4 1,-3 8 521,-6 6 0,-5 9-718,1 4 0,-6 4-182,5 1 0,0 7-80,5 3 1,1 3-320,4 1 1,-2 5-259,6 1 0,1-1 115,4-5 0,3 1-85,6-1 1,2-1-778,13-3 0,-1-5 383,6-9 0,-1-4-467,0-6 0,1-6 263,-1-3 1,-4-5 128,-1-5 1,-1-3 209,2-6 0,1-6 134,-6-4 1,5-3 157,-6-1 0,1-5 145,-5 0 1,1-5 110,-1 5 1,0 0-171,0 5 0,-1 4 966,-4 0 1,2 7-141,-6-2 1,0 8 893,-5 2-1270,0 6 0,0-2-207,0 10 1,-2 2 80,-3 8 0,-1 5-71,-3 4 0,-4 2-177,4 3 0,1 1 70,-2 3 1,7-3-162,-2 3 1,4-3-134,1-2 1,0-1-220,0-4 0,6 1 124,4-10 0,7 3-181,2-7 0,4-4 98,-4-1 1,6-5-111,-1-5 1,7-4 249,3-10 1,-6 1 4,-5-5 1,1-1 279,4-4 0,-4-4 69,0 4 1,-9-3 70,-1 7 1,-1-1 124,-8 1 0,4-1 420,-4 6 1,0 0 195,-5 5 211,0 0-654,0 6-284,-7 2 0,4 12-242,-6 4 1,1 4 60,-2 5 0,-1 3-289,7 6 1,-6 0 49,6 1 0,-3 4-65,3 0 0,2 0-120,-3-5 0,5 0-223,5 1 0,-2-2-126,7-4 1,4-2 268,5-7 1,6-2-45,-2-2 0,4-4 63,2-6 0,-1-2 33,0-2 1,-1-6 247,-3-9 0,2-1 160,-2-4 1,-2-2-72,2 2 0,-7-7 129,2-3 1,-4 1 875,0 5 0,-3 1-453,-2 4 0,1-2 2392,-7 6-1038,1 0-708,-5 11-589,0 2-478,0 6 0,0 6 96,0 3 0,-5 9-39,1 1 0,-6 6-35,6-2 1,-6 4 78,5 1 1,1 1-513,4-1 1,0 0-4,0 1 1,0-2-92,0-4 0,0 2 218,0-6 1,6 0-50,3-5 0,6-6 26,3-3 0,0-4 69,5-1 0,-4-3 16,5-6 0,-5-2 23,4-13 0,1 5 230,4-4 1,-1 1 140,-3-2 1,2-1 276,-2 6 1,3 5-13,1 4 1,-1 7 435,-4-1 1,-2 2-310,-7 2 1,-1 6 41,-4 4 0,2 2-906,-6 2 1,-2 1 208,-8-1 1,-3 0-387,-6 0 1,-2 3-376,-2-2 0,2 2-972,-3-8 0,-2-1 391,3 2 1383,-1-7 0,36-22 0,8-13 0</inkml:trace>
  <inkml:trace contextRef="#ctx0" brushRef="#br0" timeOffset="1348">3103 622 7826,'14'-6'0,"-5"-2"0,1-6 1682,-7 0 2293,10 6-3975,-12 2 0,-64 37 0,-23 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8:57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29 282 7801,'0'-28'625,"0"0"963,0 6-767,0 8-602,0 7 0,4 20 235,1 6 1,0 12-94,-5 7 0,0 5 180,0 4 1,0 3-205,0 7 0,-2-1-308,-3 1 0,2 0-151,-6-1 1,4-5-341,-4-4 0,6-3-68,-2-1 1,3-9-1872,2-6 49,0-6 1745,0-14 1,5-3 606,0-10 0,6-40 0,-3-17 0</inkml:trace>
  <inkml:trace contextRef="#ctx0" brushRef="#br0" timeOffset="174">57 382 7820,'1'-41'0,"4"3"0,5 5 525,9 9 1,-2 4 758,6 6 1,6 6-659,4 3 1,-2 3-32,-7 2 1,1 0-195,-6 0 1,-2 8-33,-7 7 1,-4 0-476,-6 9 1,-3-1 161,-7 6 0,-5-1-550,-14 0 0,1-1 70,0-3 1,-1 3-244,1-4 1,0-1-116,-1 2 0,7-7 782,3 2 0,16-16 0,5-4 0</inkml:trace>
  <inkml:trace contextRef="#ctx0" brushRef="#br0" timeOffset="459">524 325 7857,'0'-9'897,"0"-1"-596,0 7 0,-1-2-90,-4 10 0,2 0-132,-7 9 1,6-3-36,-6 8 0,7 1-10,-2-1 0,2 5-3,-1-5 0,2 4-10,-3-4 1,5 5-143,5-5 0,-2-1 108,7-3 1,4-8 55,5-2 1,6-3 143,-2-2 1,-1-11 251,2-3 0,0-10-98,4 0 0,-6-4 98,-3-5 0,-5 3-200,-5-3 1,-2 3-193,-7 2 1,-8 1-70,-6 3 0,-7 6 97,-7 8 1,-4-1-880,4 6 0,-2 1-78,11 4 0,2 1 882,8 4 0,15 28 0,10 13 0</inkml:trace>
  <inkml:trace contextRef="#ctx0" brushRef="#br0" timeOffset="875">1148 112 7857,'4'-15'0,"1"-4"2600,6 3-1137,-9-4-567,4 12-573,-6 2 1,0 12-86,0 3 1,0 4-16,0 1 0,0 6 0,0 4 1,1 3-56,4 1 1,3 0-105,6 1 0,0-1 84,1 0 1,-1 1-167,0-1 0,-6-4-142,-4-1 0,-4-5 118,-4 1 0,-7-4-155,-13-1 1,-1 1-146,-13-1 0,5-5-262,-5 1 1,7-7-286,-2 2 245,3-4 1,9-2 123,7-4 1,6-3-27,8-6 1,8-7 70,6-2 0,12-4 123,7-1 0,6 1 254,-1 3 0,3-3-69,1 4 0,-4-2 107,0 1 1,0 4 151,4 5 1,4-2 456,-4 3 1,2 3 140,-11 11 0,-6 0 713,-8 0 1,-5 3-323,-4 7 1,-4-1-553,-6 10 1,0 1-174,0-1 0,0 6-453,0-1 1,-5-2-399,0 2 0,-4-1 231,4 6 1,-4-3-348,4-2 1,-4 1 610,4-6 0,0 0 0,5-5 0</inkml:trace>
  <inkml:trace contextRef="#ctx0" brushRef="#br0" timeOffset="1024">1672 127 7857,'0'-15'0,"0"1"1369,0 0-1229,0 0-696,0 6 1,4 10 1,1 12 554,0 0 0,14 69 0,4 10 0</inkml:trace>
  <inkml:trace contextRef="#ctx0" brushRef="#br0" timeOffset="1233">2097 13 7857,'-10'-8'1785,"1"4"0,6 5-1107,-2 9 0,-3 6 49,-2 12 1,3 6-282,-3 4 0,2 3-169,-1 2 1,-4 4-754,4 0 1,3 5 382,1-5 1,2 5-1299,-2-5 0,3-1 785,-2-8 0,2-5 606,2-10 0,6-15 0,2-9 0</inkml:trace>
  <inkml:trace contextRef="#ctx0" brushRef="#br0" timeOffset="1491">1912 396 7857,'-1'-19'0,"-4"0"0,4 0 1084,-4 5 233,3 0 0,4 1-588,3 4 0,7-2-315,7 6 0,6-4-262,-1 4 0,9-5-31,5 6 0,3-6-150,1 6 1,1-1 183,-1 5 1,-1 0 39,-3 0 1,-5 0 52,-10 0 1,-2 6-153,-7 4 1,-1 2 218,-4 2 1,-3 5-31,-6 0 1,0 2-85,0-3 1,-4 0-250,-1 5 1,-5-4-381,6 5 1,-6-7-105,6 2 0,-3 1-671,3-1 1,2 0 5,-3-5 0,4 1 46,1-1 1151,0 0 0,6-25 0,2-6 0</inkml:trace>
  <inkml:trace contextRef="#ctx0" brushRef="#br0" timeOffset="1641">2507 155 7857,'0'-14'0,"2"-3"262,3 2 0,-2 0 328,6 10 0,-4 0-658,4 5 1,-4 0-611,5 0 1,-6 6 66,6 4 611,-7 2 0,28 34 0,1 8 0</inkml:trace>
  <inkml:trace contextRef="#ctx0" brushRef="#br0" timeOffset="1849">2776 297 8564,'2'14'1020,"3"0"1,-4 5-478,4 0 0,1 6-121,-1-1 1,1 1-101,-1-2 0,-3 2-46,2-6 0,3 5-103,-3-5 0,7 0 0,-1-5 0,-2-6-15,1-4 0,-4-2 63,4-2 0,2-3-423,8-7 1,-3-5 135,3-14 1,-2 1-797,2 0 0,1-5 212,4 0 0,1 0-58,-6 4 1,5 3 1,-5 2 1,4-1 705,-4 6 0,6 25 0,-3 11 0</inkml:trace>
  <inkml:trace contextRef="#ctx0" brushRef="#br0" timeOffset="2075">3258 396 7845,'6'8'-89,"1"4"44,2-2 1,4-4 775,-4-1 1,4-4-229,1-1 0,2 0-113,2 0 0,0-1-167,5-4 1,-5-3-107,1-6 1,1 0-32,-1 0 1,-5-1-328,-5 1 314,-5 0 1,-4 2-99,-10 2 0,-4 4 481,-5 6 0,-1 1-186,-4 4 1,-3 3 806,4 6 0,1 5-348,-2 0 1,7 4-180,-2-4 1,5 5-663,4-5 0,4 6-663,6-1 1,8-2 661,6 1 113,13 1 0,33-15 0,27-9 0,3 0 0,9 2 0,-1-1 0,0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09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128 100 7898,'-22'-7'13,"-3"1"-7,6-3 0,0-2 1383,5 6-892,6 0 0,-3 7 8,7 2 0,-1 0-36,5 5 0,6-1 13,4 1 1,7 2-186,2-6 0,11 4-53,-2-4 0,10 0-366,0-5 1,9 0-445,5 0 0,4 0-909,6 0 1475,-4-6 0,16-16 0,9-8 0,5-5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15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382 564 7912,'7'-21'0,"1"6"434,-3-4 153,-3 3 1,4 2-202,-6 0 0,0 4-44,0 1 1,-2 1-181,-2-2 1,-6 4-1,-9 6 0,-3 2-250,-6 2 0,0 4 31,-1 7 1,-4 5 43,0 4 1,-5 2-45,5 3 0,0-1-137,5 0 1,6 5-7,3 0 0,8 0 10,2-4 1,5-2-313,0-4 1,10-7 186,8-7 0,8-7-84,11-2 1,3-8 75,7-11 1,-1-8 267,1-6 0,4-6-39,0 1 1,2-7 61,-2-3 0,-7-7-16,2-1 0,-4-7 115,0-8 1,-10 2 142,-9 3 0,-5 9 104,-4 10 0,-4 15 1456,-6 9-1265,-6 12 0,-2 7 12,-6 14 1,-2 2-75,-3 17 1,3-2-188,-3 10 0,4 6-87,0 4 1,3 7 0,2-3 0,-1 3-492,7-2 0,-1-3 210,5-7 0,1 1-535,4-1 0,-2-6 285,7-3 0,-1-9-179,5-5 0,5-10 202,0-4 1,2-3 129,-3-2 1,0-8 104,5-6 1,1-2 200,4-8 1,-4 1-107,0-6 0,-2 1 86,1 0 1,2-1 361,-6 1 0,5 0-201,-5-1 0,0 3 394,-5 2 0,0-1 411,0 6-82,-6-6-409,-2 9-359,-6-4 0,-1 12-139,-4 3 1,-1 5 114,-4 5 1,-2 4-309,2 10 0,2 1 76,-1 4 0,6 3-330,-2-4 0,3 4-103,2 2 1,0-1-308,0 0 0,7-4 268,2-1 1,5-5-168,5 1 0,3-10 347,7-4 0,4-7 268,0-7 1,6-7 59,-1-12 1,-4-1-28,0 1 1,-6 1-16,-5 4 1,-2-3 151,-7 8 166,-6-1 1,-2 14 51,-6 10 1,-6 9 245,-4 14 0,-4 8 188,-5 7 0,4 6-309,-4 7 0,-2 1 313,2 0 0,-1-7-263,1-3 1,3 2-160,-2-2 1,-5-4-275,0-6 0,-4-2-231,-1-2 1,-1-6-204,1-13 1,0-6-518,-1-3 1,7-7 179,4-7 1,2-7-444,2-12 1,6-7 434,3-3 1,3 2 449,2-2 1,7 7 279,2-2 1,4-2-91,1 2 1,6 2 59,4 7 1,3-1 87,1 6 0,2-5 26,3 5 0,3 0 16,7 5 1,-5 0 5,-1 0 0,3 0-145,7 0 0,-5-1 8,1 1 0,-2 2-134,-8 2 0,0-1 142,-5 7 1,-1-7 2,-3 1 0,-6 2 18,-8-1 0,2-1 288,-2-4-82,-4 0 1,2 0-49,-3 0 0,-4 0 557,4-1 339,-3 1 364,-2 0-221,0 0-367,0 6 0,-2 3-262,-3 10 1,-1 3 4,-3 6 1,-4 5-300,4 0 0,1 1-39,-2-1 0,2 2-542,-1 2 0,-2 2-234,6-6 1,1 2-641,4-2 1,-5-4 387,0 4 801,0-3 0,24-8 0,5-2 0</inkml:trace>
  <inkml:trace contextRef="#ctx0" brushRef="#br0" timeOffset="124">1656 224 7912,'0'-21'-101,"5"6"-52,0-4 1,6 5-385,-2 4 0,2 2 537,-1 4 0,4 2 0,0-3 0,-1 10 0,1 4 0,6 36 0,-4 8 0</inkml:trace>
  <inkml:trace contextRef="#ctx0" brushRef="#br0" timeOffset="383">1925 366 7912,'0'14'0,"0"0"0,0 0 0,0 2 0,0 3 0,0-4 1737,0 4 1,-1-3-805,-4-2 1,-1 0-509,-4 0 1,-2-4-327,2-1 1,3-4-250,-3 5 1,5-7-680,-4 1 716,6-2 0,-2-4-579,10-2 0,3-6 251,6-9 0,8-3 134,6-6 1,2 0 109,8-1 0,-7 7 97,2 3 0,2 4 137,-2 1 1,0 1 305,-5 3 1,-4 4 448,0 6 1,-12 3-353,2 7 0,-9 1-394,0 12 1,-5 1-383,-5 4 1,-3-1-575,-6-3 1,1 4 521,4 0 388,-4-6 0,31 37 0,-1-6 0</inkml:trace>
  <inkml:trace contextRef="#ctx0" brushRef="#br0" timeOffset="775">2634 507 7912,'6'-22'0,"2"-3"-20,6 6 0,-1-5 435,-4 6 1,4-1 617,-4 5 1,-1-1-355,1 1 1,-6 5 162,2-1 1,-3 6 522,-2-6-944,0 7 0,-7-3-295,-2 6 0,-5 0 54,-5 0 1,2 6-161,-7 3 0,5 4-234,-4 1 1,5 2-319,-1 3 1,2-3-127,-2 2 1,8-2-624,-3-2 1,9-4 453,1-1 0,2 1 76,2 4 0,0 0 670,0 0 0,2 0-78,2 0 0,4 7 640,6 3 1,0 2-208,1 3 1,-1 5 114,0 4 1,-6 9 116,-3 5 0,-4-1 419,-1 0 0,-6-5-327,-4 1 0,-13-7-201,-6-3 1,-8-11-249,-1-3 0,2-12 77,-2-6 1,6-5-297,-1-5 0,16-10-93,8-14 1,6-7-177,3-11 0,11-4 161,3-5 0,14-1-24,0 0 1,5 7-197,0 3 0,5 1-1128,9-1 1473,4 9 1,4 16 0,9 3 0,4 5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13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84 7912,'5'-24'125,"-1"0"247,1 7 249,1 3 1,-4 9-170,3 10 1,-4 14-111,-1 9 1,-1 12-120,-4 2 1,-3 2-1,-6 8 0,-5 2 12,0 7 0,-1 0 0,1 10 1,-2 3-391,-2 11 0,-1-1-41,10-4 0,-2-5-499,12-9 0,0-12 362,9-16 1,5-12 157,8-16 1,0-4 231,5-6 1,1-12 205,4-7 0,1-6-202,-1-4 0,-4-5 5,-1-4 0,-6-5 189,2-4 0,-4 1-128,-6-5 0,2 3-395,-6-4 1,-2 7 106,-8-2 1,-3 9-34,-6 5 0,-6 8 51,-4 1 1,-1 13-172,1 1-432,4 7 86,6 3 0,6 7 51,3 2 0,10 4 609,4 1 0,35 19 0,10 5 0</inkml:trace>
  <inkml:trace contextRef="#ctx0" brushRef="#br0" timeOffset="477">410 395 7912,'6'-14'-121,"-3"-5"-61,6 0 1,-1 0 588,2 5 1,2 5 607,-2-1 0,2 7-430,3-1 1,-1 2 52,0 2 1,2 2-181,3 2 1,-5 6-170,0 9 0,0-2-228,-5 7 0,-2-1-88,-3 5 0,-2-1-194,-2-3 1,0 3 20,0-4 0,-2-2-358,-2-2 1,1-1 115,-7-3 0,1 2-165,-5-8 0,4-2-86,1-3 409,-1-2 1,-2-4 275,2-2 1,4-4-109,6-6 1,0-5 110,0 0 0,1-5 41,4 5 0,3-6 84,6 2 0,2-3-43,3 3 0,3-2-53,6 6 0,2-5 60,3 5 0,-1 0-103,5 5 1,-4 5 198,5-1 1,-8 7-108,-2-2 0,-1 10 49,-8 5 1,-5 4-83,-4 5 1,-7-2 15,2 7 0,-4-1 34,-1 5 1,0-1 1,0-3 0,0 1-78,0-6 0,-1 0-21,-4-5 346,3 0-294,-4 0 0,6-7 485,0-7 0,0-7-170,0-7 0,0-6-26,0-4 0,0-3-189,0-1 1,5 1-57,-1 4 1,1-3-188,-5 8 0,-1-1-480,-4 4 1,-3 1-578,-6 0 0,4 6 484,1 4 1,-1 2-319,-4 2 1,5 2 988,-1 2 0,14 23 0,-3 11 0</inkml:trace>
  <inkml:trace contextRef="#ctx0" brushRef="#br0" timeOffset="969">1231 296 7912,'28'-14'305,"-1"1"38,-3 4 0,3 3 204,-4 6 1,-2 0 526,-3 0 1,-2 6-618,-2 3 1,-4 4-103,-1 1 0,-6 0-83,2 0 0,-3 5-45,-2 0 0,0 2-212,0-2 1,0-2-57,0 7 1,-5-7-52,0 2 0,-4-4-73,4 0 0,-1-8-664,1-2 466,4-3 199,-6-2 0,9-7-102,3-2 0,2-10 103,8-4 1,3-3-142,1 3 0,7-4 110,-3 3 0,2-1 137,-1 2 1,3 2 80,-4 7 1,-1-5 221,2 0 0,-5 5 407,4 5 0,-5 5-317,1 0 0,-8 2 831,-2 2-725,0 0 1,6 6-108,-1 4 0,-5 3-173,1 1 0,-1 0-163,5 0 0,0 0-56,1 0 0,0 2-329,4 3 0,-1-8 105,5 3 1,-4-4-257,5-1 1,-5-3 260,4-6 1,-4 0 130,5 0 1,-7-6 233,2-3 1,1-4-54,-1-1 1,0 0 87,-5-1 0,0 1 138,1 0 0,-6 5 404,0-1 1,-1 6 1405,2-6-1461,2 7 1,-8-3-32,5 6 0,-6 6-174,2 3 1,1 4-370,-1 1 1,0 0-273,-5 0 1,4 5-322,1 0 1,0 0 139,-5-5 1,0 7-566,0 2 1,4-1 980,1 2 0,31 25 0,4 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10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30 271 7862,'0'-9'152,"0"-1"117,0 0 1,0 0 1138,0 1-1069,0 5 0,0 0-110,0 8 1,0 5-149,0 5 0,-2 6 93,-3-1 1,4 7-250,-4-2 0,-2-1 88,3 1 0,-1-1-61,5 1 0,0 2-23,0-6 0,0 1-67,0-2 0,1-3 79,4 4 1,-2-11-85,7-4 0,0 2 57,4-2 0,6-2 74,-1-8 0,2-5-45,-1-9 1,-2 1 22,6-6 1,-5-2 48,6-8 0,-8 3 6,3-3 0,-4 5 89,-1 4 1,-6 0 195,1 5 414,-7 1-145,4 4-380,-7 7 0,0 3-113,0 10 1,0 8 86,0 6 0,-2 2-173,-3-1 1,4 3-43,-4 6 0,3-5-176,2 0 0,0-4-70,0 4 1,7-6-150,2 1 1,4-2 30,2-3 1,0-6 129,-1-3 0,1-3-50,-1-2 1,6-4 35,-1-5 0,7-3-51,-2-12 1,-1 0 155,1-5 1,1 4 264,4 1 0,-2 1 126,-2-1 1,1 3 395,-7 6 0,5 2 315,-4 4 0,4 2-416,-5 7 0,-4 2 125,-5 3 0,-7 4-166,2 11 1,-4-2-179,-1 6 0,-8-5-207,-6 6 0,-7-6-192,-8 5 0,-1-4-224,1 4 0,0-6-567,0 1 1,1-7-1701,4-2 1107,3-1 1505,13-1 0,60-21 0,21-11 0</inkml:trace>
  <inkml:trace contextRef="#ctx0" brushRef="#br0" timeOffset="575">1123 402 7893,'21'-14'-251,"4"-1"0,-3 1 100,2-1 1,-1 1 904,1-1 0,-2 0-154,-8 1 1,1-1-57,-1 1 1,-1-1 247,-3 1 44,-4 5-674,-6-4 1,-6 12 61,-4-4 1,-3 5-274,-1 5 0,-1 0 109,1 9 1,-1-2-161,0 7 1,1 4-127,-1 1 0,5-1-256,1 1 0,6-1 184,-2 1 1,3 4-115,2-4 1,7-1-143,2 1 1,6-6 192,4 1 0,6-4 5,9-6 1,4 3 216,11-7 1,-4-1 148,4-4 0,1-8 44,-1-6 1,1-2 260,-1-9 0,-6 1-79,1-5 1,-7 4 190,-8 1 0,-6 2-140,-3-3 0,-6 4-48,-4 7 0,-5-1 39,-10 0 1,-3 6-96,-7-1 0,-4 7-231,-1-2 0,-6 8-2,2 2 1,-3 8-24,-3 2 1,6-1 91,0 6 1,4 2 24,-4 3 0,6-3-164,-1 2 1,4-1 89,6 1 0,-3 2-129,7-6 1,2 1 105,8-2 1,5-4-285,9-1 0,4-5 72,6-9 0,2 0-11,3 0 0,3-12 103,7-2 1,-1-11 147,1 1 0,-5-5 104,0-5 0,-2-3-101,2-7 1,-5-1-166,-10-4 1,-3 2 134,-6-6 0,-2 12 142,-3 2 0,-4 8 290,-6 7 1,-1 10 474,-4 9 1,1 3-330,-5 2 0,-1 8 239,-5 7 1,1 6-62,-1 8 1,1 5-282,-1 0 0,1 6-328,-1-1 1,5 3 72,1 2 1,5 0-1088,-1 0 0,4-1 206,1 1 0,3-5-189,7 0 0,1-8 902,13-2 0,59-20 0,-32-9 0,0-1 0</inkml:trace>
  <inkml:trace contextRef="#ctx0" brushRef="#br0" timeOffset="1067">2523 344 7893,'0'-14'409,"0"-1"0,4 5 197,1 1 671,0 5-768,-5-2 0,0 12-17,0 4 0,-1 5-156,-4 4 0,3-1-53,-3 6 0,4 0-442,1 6 0,0-3 191,0-3 1,0 2-790,0-6 1,0 1 58,0-2-274,0-2 1,1 2-707,4-9 1013,3-4 1,8-7 349,4-4 0,-4-5 315,3-9 0,3-4 0,-3-6 0,5 0 0,-4-1 0,-1 1 26,-4 0 1,-1 2-43,1 2 1,-2-1 11,-3 7 1,1 4 553,-6 6 1,1 5 2219,-1-1-1821,-3 4 1,4 7-158,-6 4 0,0 8-448,0 1 0,-1 7-119,-4-1 0,3-3-171,-3 2 0,4-1 114,1 1 0,0-2-475,0-8 1,0 1 6,0-1 0,0-4-80,0 0 1,1-7 102,4 2 1,3-10-112,7-5 0,6-4-49,3-6 0,-3 2 131,-1-6 1,1 5 312,-2-6 0,5 8 87,-4-3 1,4 4 104,-4 1 1,-1 7 75,-4 3 1,-6 4 409,1 1 1,-7 1-315,2 4 1,2 8 72,-3 7 0,1-1-1013,-5-4 1,0 4 357,0 1 0,-1-1-1204,-4-4 1,2-1 1414,-7 1 0,-13-1 0,-8 1 0</inkml:trace>
  <inkml:trace contextRef="#ctx0" brushRef="#br0" timeOffset="1208">2829 67 7893,'0'-14'0,"-5"-1"-911,0 0 229,0 1 682,5 6 0,46 8 0,10 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10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43 431 7922,'5'-29'0,"0"-5"0,1 5 658,-1-4 1,2 3-188,8 1 1,-1-1-156,0-3 0,0 3-136,0-3 0,-4 4-2,-1 0 1,-6 7 191,2 3-275,-3 4 1,-2 8-16,0 7 1,-7 8-210,-2 11 0,-2 0 102,1 9 0,3-3 112,2 8 0,3-1-123,-2 1 0,7-2 87,1 7 0,7-6 44,-1 1 1,1-3-63,-2-2 1,2-4 31,-6-1 1,4-6-165,-4 2 0,0-1 110,-5 1 1,-2-8-446,-2 3 0,-4-10 186,-6 1 0,-2-3-114,-3-2 0,2-2-45,-7-3 0,7 2-179,-2-6 0,2 4-285,-2-4 34,9-1 572,-2-4 0,13 0 267,4 0 0,66-13 0,22-3 0</inkml:trace>
  <inkml:trace contextRef="#ctx0" brushRef="#br0" timeOffset="1835">525 261 7933,'0'-14'0,"0"0"0,0 5 502,0-1 1,0 6 353,0-6 3,0 7-533,0-3 1,0 7-67,0 4 0,-5-2-88,0 7 1,-1-1-115,1 5 1,4 0-63,-4 0 0,-1 1 83,1-1 0,0 0-180,5 0 0,0 0-42,0 0 0,0-4-112,0-1 187,0 1 49,0 4 68,0-6-9,0-2-113,0-6 92,0-6 0,0-7 118,0-6 0,0-1-53,0 1 1,0-1 124,0-4 1,0 2-34,0 3 0,0 3 209,0-3 1,5 4-169,0 0 1,-1 6 377,-4 0-581,0 5 1,0 0 111,0 8 1,0 6-97,0 9 0,-4 3-39,-1 6 0,0 2-156,5 3 1,-5-1 36,1 5 0,-1-5-179,5 1 1,0-3 18,0-2 1,2-4-98,2-1 1,4-7 114,6-2 1,1-6-65,-1-8 0,1 0-81,4 0 0,3-11 104,7-3 1,-3-10 232,-2 1 1,3-9 27,-4-1 1,-1-5 178,2 5 0,-7 0 14,2 5 1,-8 4 222,-1 1 1,-7 5 95,2 0 306,-4 8-217,-1 4 0,-6 12-130,-4 4 0,3 4-377,-3 5 0,5-2 119,-4 7 1,6-1 67,-2 5 1,2 1-524,-2-1 0,4-1-675,-4-4 1,3 3 429,2-7 1,7-1-106,2-3 1,4-3 224,1-2 0,2-4 50,2-6 0,0-6 264,5-4 0,1-9-8,4-4 1,-4-10 201,-1-5 0,-4-5-59,5-4 1,-5 2 146,4-7 0,-5 8 372,1 1 1,-8 4-284,-2 10 0,-6 4 1202,2 11-1028,-3 6 0,-2 10-100,0 12 1,0 6-168,0 9 0,0 5-64,0 4 0,0 5-62,0 4 0,0-2-287,0 7 0,1-6-325,4 1 1,-2-3 256,6-1 1,-5 1-265,0 3 1,-2-3 216,-2 3 1,1-9-282,4-5 0,-2-5 269,7-4 0,-5-10 173,4-9 1,0-11 210,6-9 1,-6-5 364,0-8 1,-5-2-162,0-3 1,-2-2 111,-2-3 0,-2-3-119,-2 4 1,-4-3 12,-6 3 0,-5 4-192,0 9 0,-6-1 0,1 6 1,-1 0-135,1 5 1,4 6 24,6 3-71,6 4 1,1 7-3,7 3 0,7-1-178,2 2 1,12-7-43,7 2 1,2-5 66,8-5 1,-1-3 230,6-6 0,4-2 160,0-3 1,5-3 343,-5-6 1,-4 4-99,-5 1 1,-8 5 185,-2-1 1,-6 5 305,-8 5-433,-6 2 0,-2 9-246,-6 3 0,0 7 126,0 7 0,0 6-237,0-1 1,-1 4-139,-4 5 1,2-1-76,-7 6 1,6-2 33,-6 2 0,6 3-1,-6-4 1,5 4-98,-4 2 1,6-5 84,-2-1 1,3-5-31,2 1 1,0-5 70,0-4 1,7-10 68,2-9 0,4-4-26,1-1 0,5-1 16,0-4 0,-2-3 6,-7-6 0,1-5 10,-7 0 0,1-5 94,-5 6 0,0-6-88,0 5 1,0-6 108,0 1 1,-6-1-53,-4 2 1,2-4-29,-1 3 0,-1-3-5,-4-1 0,5 1 10,-1 4 1,6-2 88,-6 6 1,6-5 118,-6 5 1,5 2 344,-4 7-172,6-2-281,-4 4 1,9 0-21,3 3 1,3 4-3,6 1 1,5 0 10,0 0 0,6 1-10,-2 4 0,4-3-70,1 2 0,2-2-43,3-2 1,-7 0 34,2 0 0,-3 0 39,3 0 0,-6-5-69,-3 1 0,-3-3 121,-2 3 0,-4-3 313,-1-2-155,-6-4 317,4 5-361,-7-6-86,-7 0 1,-1 6-183,-6 3 0,0 4 120,0 1 0,0 5-145,0-1 1,1 9-60,4 1 0,-2 0-84,6 5 0,0 3 104,5 2 1,0 1-111,0-2 0,0 4 129,0-3 1,0 3-13,0 1 1,6-4 16,4-1 1,2-6-19,3 2 0,0-4-68,4-6 1,2 2 112,2-6 0,4-1 15,-3-4 0,2-6 33,3-3 1,-1-4 143,0-1 1,-1-2-23,-3-3 1,-2 4 237,-3-4 1,-5-2-22,0 2 0,-1-1-64,-9 1 0,6 2 156,-6-7 1,1 5-40,-5-4 1,0 5-14,0-1 0,-1 4-161,-4 0 1,-3 1-110,-6 0 33,0 6 0,0 2-120,-1 6 0,6 0-40,-1 0 1,3 2-175,-3 2 0,4-1 42,6 7 0,0-5 66,0 4 0,0-4-79,0 4 1,6-6 92,4 2 0,2-3 160,2-2 1,2 4-55,3 1 0,-2 0 166,7-5 0,-5 5-59,4-1 0,-4 6-12,5-6 1,-5 7-390,4-1 0,-7 2 122,-2 3 1,0-3-53,-4-2 0,-4 7-207,-1-3 1,1 3-199,-1-2 1,0-1 83,-5 0 1,0 0-141,0 0 1,1-1 232,4-4 0,-2 2 25,7-6 1,1 0 310,7-5 0,0-2-85,5-3 0,-4-4 237,5-10 1,1-3-48,8-6 0,-5 4-12,1 1 1,-3 1 315,-7-2 0,0 3 345,-5 7 0,-6 5 1022,-3-1-1181,-3 7 0,-2-1 132,0 8 0,0 4-198,0 6 0,1 2 164,4 3 1,3 3 61,6 6 1,6-4 91,4-1 0,6 0-365,-2 0 1,1-1-173,-15-3 1,-3-3-810,-11 3 1,-14-8 456,-10-2 0,-11-1-1340,-12 1 0,3 2 1484,-3-6 0,3-6 0,1-7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22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114 419 7921,'-8'1'421,"3"4"0,-1 4-169,1 10 1,-4 5 271,4 9 0,-4 10-76,4 8 1,-5 5-173,6 0 0,-3-1-157,3-3 0,2-3-171,-3-7 0,-1-2 189,1-7 1,1-6 233,4-13-1289,-7-6 415,6-2 1,-6-17-253,7-3 0,0-11 324,0-4 1,0-1-33,0-7 1,7-1 347,2-5 0,-1-5-76,1-4 1,1-3 482,4-2 1,5 0-162,0 1 0,4 5 845,-4 4 1,7 1-178,-3 9 0,-1 5 162,2 18 1,-7 8-461,2 6 0,0 6-84,-5 8 0,-3 7-239,-11 2 0,0 9 50,0 1 0,-2 4-416,-2-3 0,-9 0 208,-6-1 0,-6-3-823,1 3 0,2-3-77,-1-2 0,1-4-421,-2 0 0,-1-6 1301,6 6 0,13-19 0,7 0 0</inkml:trace>
  <inkml:trace contextRef="#ctx0" brushRef="#br0" timeOffset="639">369 745 7921,'6'-10'258,"3"1"0,4 1 421,1-2 1,5-2-231,0 2 1,5 2-119,-6-1 0,6 0 2,-5-6 0,6-4-70,-1 1 0,-2-3-6,1 2 0,-5-1-82,1-4 1,-4-3-105,-1 4 0,-6 2 118,-3 2 0,-3-1-112,-2 1 1,-2 0-163,-3 5 1,-3 5 82,-6-1 0,-6 7-63,-4-2 1,2 4 92,-1 1 0,1 0 65,-2 0 0,3 6-94,7 4 1,0 2-111,0 2 1,6-4 13,3-1 1,4 1-104,1 4 0,1-5 112,4 1 0,9-6 69,10 6 1,4-7 3,5 2 0,-1-4-10,6-1 0,-2 0 1,1 0 1,3 0 102,-7 0 1,3 0 180,-8 0 0,2 2-123,-11 3 0,-1-2-65,-9 6 0,2-4-113,-6 4 1,-2 1-11,-8 4 1,-3 0-382,-6 0 0,0 2 122,0 3 1,1-3-94,4 2 1,-2 0 98,6 1 0,0-4-13,5 4 0,0-8 208,0-1 0,7-7-84,2 2 1,10-4 222,4-1 1,6-6-126,4-4 1,3-8 187,7-6 1,-3-3 58,-2-1 0,2 0 31,-7-1 1,-2 2 260,-7 4-83,-4-4 0,-12 11-116,-3-3 1,-5 10-37,-5 4 0,2 4-167,-7 1 1,1 1 109,-5 4 0,0 3-224,0 6 0,4 5-29,1 0 0,5 1-49,0-1 0,2-3 69,2 3 0,0 1 8,0-1 0,2 0 157,2-5 0,9-6-97,6-3 0,6-4 194,-1-1 0,-2 0-42,1 0 1,-5-6 224,1-3 1,-1-6-145,-3-3 0,-4-3-158,-11-2 1,-2-3-123,-3 7 0,-4 1-271,-10 3 0,3 1-780,-3 0 0,4 6 514,1 3 1,-1 4-1155,1 1 908,6 0 843,-4 0 0,35 19 0,3 4 0</inkml:trace>
  <inkml:trace contextRef="#ctx0" brushRef="#br0" timeOffset="1007">1856 65 7921,'12'-19'0,"-2"0"1008,3 0 225,-12 11 1,5 8-505,-6 10 0,0 7-307,0 2 0,-4 4 19,-1-4 1,-4 6-110,4-1 1,-2-2-382,3 2 0,1-1 111,-7 6 0,5-1-125,-4 0 1,1 1 116,-1-1 0,-2-1 112,6-4 0,-4-2-1126,4-7-1491,0 0 1294,-1 0 783,4-6 0,-4-3 19,6-10 1,5-3 128,-1-6 1,7 1 189,-1 4 0,7-2 73,2 6 0,5-4 162,-5 4 1,1 0 105,-1 5 0,-3 2 348,2 3 1,3 3 281,-2 6 1,-5 0-364,-5 0 0,-5 5-121,0 0 0,-5 1-174,-9-1 1,-5-3-374,-14 3 1,-5-5-240,-4-5 1,-2 2-329,3-6 0,2 5 273,7-6 1,6 1-932,3-5-1001,3 0 2322,8 0 0,52-31 0,19-9 0</inkml:trace>
  <inkml:trace contextRef="#ctx0" brushRef="#br0" timeOffset="1206">2295 93 7921,'14'-14'832,"0"0"184,0 6 0,-1 3-471,-3 10 0,-4 9 58,-6 10 1,0-2-214,0 1 0,-2 6-52,-2 4 1,2 4-285,-3-4 1,-1 2 115,1-2 0,-4-3-573,4 3 0,0 2 292,5-2 0,0-2-833,0-7 1,0 1 6,0-6 1,0 0-1104,0-5 2040,7 0 0,19-19 0,12-4 0</inkml:trace>
  <inkml:trace contextRef="#ctx0" brushRef="#br0" timeOffset="1964">2692 433 7921,'6'-8'362,"2"-5"1,4 10 221,-2-6-188,2 6 0,-4-4-26,6 7 0,-4 0 202,-1 0-295,-6 0-269,10 0-294,-11 0 296,10 0 0,-10-1 18,2-4-123,-2 4 380,-2-6-18,-6 1 286,-2 4 72,-6-10 424,0 10-445,-1-4-107,1 6-471,0 6 1,1 2 76,4 6 0,-2 0-405,6 1 0,-1-1-156,1 0 0,4 0-379,-4 0 0,3 0 366,2 1 0,7-1-138,2 0 0,4-2-197,1-2 1,5 1 322,0-6 1,6-1 0,-2-4 1,4-1 188,2-4 1,-1-3 292,0-6 0,-1-2 0,-3-3 0,2-3 0,-2-6 0,1 4 119,-1 1 1,1 6 97,-6-2 1,4 0 437,-4 5 1,0-2-260,-5 11 0,-4 0 767,-1 5 1,-6 2-534,2 3 0,-3 4-63,-2 10 1,0-2-109,0 7 0,-5-2-70,0 2 0,-4 1-240,4-6 0,-6 6-119,2-2 1,-2-2 157,1-2 1,-1-3 38,6-2 1,-1-5-710,1 1-114,4-7 186,-6 3 0,9-8 126,3-2 0,0-6-74,9-9 1,-2 2 67,12-6 1,-5-1-3,4-4 1,1 4 327,4 0 1,-4 2-88,0-1 0,-6 2 257,6 7 0,-4 0-124,-1 0 1,0 6 724,-9 3 1,-2 4-165,1 1 0,-6 1-3,2 4 0,-4 3-245,-1 6 0,0 2-155,0 3 1,-4 1-291,-1 4 0,-1 2 111,1-2 0,3-2-469,-2 2 1,2-7 26,2 2-244,0-3 312,6-2 0,7-6-102,6-4 0,4-4-35,-4-4 0,7-9-51,-3-6 1,4-4 542,1 4 0,1 0-69,-1 5 1,-6-1 1441,-3 1 1,1 6-688,-1 4 1,-5 2 717,-4 2 0,-2 2-802,1 2 1,2 6-465,-6 9 1,0 4 161,-5 10-342,0 4 0,-13 62 0,5-43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19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145 351 7857,'0'-20'204,"-1"-1"294,1-2-261,-1 2 0,3 13 1567,1 4-1725,-1 2 0,4 8 51,-6 4 1,0 9 7,0 4 0,-5 4-42,1 1 0,-7 2-137,1 3 1,-2-1 7,-3 6 1,1-1-188,0 6 1,5-5-429,-1-1 1,1-4 327,-5 5 0,4-6-497,1 1 0,6-5-213,-2-4 428,3-4 602,9-12 0,26-65 0,12-21 0</inkml:trace>
  <inkml:trace contextRef="#ctx0" brushRef="#br0" timeOffset="75">142 507 7897,'0'-36'0,"6"0"0,4 3 0,-3 3 591,3-3 0,4 4-521,5 6 1,-6 9-1,-7 7 1</inkml:trace>
  <inkml:trace contextRef="#ctx0" brushRef="#br0" timeOffset="966">241 408 7918,'0'-14'38,"-5"-2"76,1-3 0,-1 3 153,5-2 0,-5-5 78,0 0 0,1-4-9,4-1 1,6-2-110,3-3 1,4 3 110,1-3 0,7 5-74,2 4 1,6 5-71,4 10 1,3-2 36,6 6 0,-4 3-1,0 12 1,-7 1-80,2 12 0,-6 6-115,-8 4 0,-6 6-34,-13-1 1,-4 1 37,-5-1 0,-7 3-184,-12-3 1,-2-2 52,-3 2 0,-5-7-237,-9 2 0,-2 2-11,-3-2 0,-1-5-156,6-4 1,1-7-134,8 2 64,4-10 602,18-2 1,6-9-98,20-3 1,1 2 287,12-6 1,1 6-134,4-2 0,-1 3 703,-3 2 0,2 2-181,-2 3 1,-2 3-14,2 6 0,-2-2-307,1-2 1,3 4-250,-8 0 0,6 0-974,-5 5 0,0-3 545,-5-2 0,5 0-1113,0 0 1,0-4 1492,-5-1 0,25 7 0,7 6 0</inkml:trace>
  <inkml:trace contextRef="#ctx0" brushRef="#br0" timeOffset="1300">893 649 7918,'4'-14'711,"1"-1"0,1 6-217,-1-1 1,1 6-107,4-6 1,2 6-218,-2-6 0,1 5 0,-2-4 0,4 6-65,-4-2 1,4-3-201,1-1 0,-5 3-292,1 1 301,-7-3 256,10 6-132,-12-4 0,-1 6 87,-9 0 1,-9 6 32,0 4 1,-6 2 190,5 3 1,-5 0-132,6 4 0,-6-3 100,5 3 1,0-2-206,5 2 0,1-3 87,4 3 0,3 1-418,6-1 1,0 0 161,0-5 0,12-5-743,7 1 1,8-7-11,6 2 1,3-4-359,7-1 0,-6 0 301,1 0 865,0 0 0,42-37 0,-35 13 0,0 0 0</inkml:trace>
  <inkml:trace contextRef="#ctx0" brushRef="#br0" timeOffset="1551">1445 351 7918,'0'-20'0,"0"-4"0,5 4 763,-1 1 0,3 5-240,-3 4 1,0 4 1061,5 6-1020,-6 0 1,3 2 2,-6 2 1,0 9-204,0 6 0,-6 6 37,-3-1 0,-4 4-183,-1 5 1,0-3 7,0 3 1,-1-3-223,1-2 0,5 0 89,-1 1 0,3-1-107,-3 0 1,-1 1-323,6-1 1,1-4-492,4-1 0,6-5 170,3 0 0,10-7-361,5-1 1,7-7-135,2 2 0,5-5 547,-5-5 1,7 2-627,-3-7 1230,-2 7 0,18-34 0,-1-3 0</inkml:trace>
  <inkml:trace contextRef="#ctx0" brushRef="#br0" timeOffset="1834">1870 408 7918,'0'-14'0,"0"-5"0,0 0 0,5 0 732,-1 5 0,1 0-224,-5 0 0,2 6 766,2 3-899,-2 3 1,4 4-142,-6 3 1,0 9-65,0 10 0,-5 4 0,1 5 1,-7 2-168,1 2 0,2 4 88,-1-3 1,4-2-202,-4 2 0,6-7 68,-2 2 1,3-3-363,2-1 1,4-3 174,5-2 0,2-5 3,13-10 0,1-2 211,8-7 0,3-8 89,7-6 1,-1-8 297,0-11 0,-4 0-148,0-10 0,-6 2 84,1-11 1,-4 0-27,0-4 0,-12 0-282,-3 5 0,-9 8-150,0 10 1,-4 5-704,-1 4 595,0 10 258,0 8 0,38 31 0,9 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26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128 100 7811,'5'-19'6,"0"0"0,1 0 753,-1 5 1,1 4-404,3 1 1,4 6 758,-4-2 1,-1 3-473,2 2 0,-7 7-281,2 2 0,-4 4-253,-1 1 1,-11 6-192,-3 4 0,-8 3-408,3 1 1,-6 0 489,1 1 0,-21 24 0,-7 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29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114 340 7886,'1'-15'-297,"4"-4"0,-2 3-297,7-3 0,-1-1 559,5 1 1,1-5-112,-1 5 0,6-6 378,4 1 1,-2-1-169,1 2 0,-5-2 464,1 6 0,-10 0 307,-4 5 64,-4 6-506,-1 1-142,-6 20 0,5 3-262,-4 12 0,3 0 5,2 1 1,0-1 24,0 0 0,0 1 30,0-1 0,5-4 1,0-1 0,-1-5-70,-4 0 0,0 3 18,0-2 1,-6-2-64,-3-7 0,-9 1-185,-1-7 1,-6 6 63,2-6 0,-4 1 91,-1-5 1,-4 0-107,4 0 0,-4 0 113,9 0 0,4-1-106,5-4 1,1 2 0,8-7 0,1 6-149,4-6 1,7 7 179,8-2 1,2-1 6,11 1 0,-3 1 192,9 4 1,2 0-65,1 0 0,0 0 272,0 0 0,1-5-71,5 0 1,-2 0 26,-4 5 0,3-1-32,-7-4 1,0 2-60,-5-7 1,0 1-34,1-5 1,-1 0 6,0 0 0,-4-5-191,0 0 1,-7-6 78,2 1 1,-8 4 183,-2 1 1,-6 3 109,2 2-39,-3 6 0,-4 2-201,-3 6 1,2 0 8,-6 0 1,1 11-74,-1 3 0,-2 9 75,6 1 1,-5 3-58,6 1 0,-6 0 61,6 1 0,-1-1-154,5 0 0,1 1 126,4-1 1,3-6 39,6-3 0,5-10 167,0-4 0,6-3 299,-1-2 1,2-3 31,3-7 0,-2-1-173,-4-13 0,-2 1-102,-7-5 0,-6-1-1,-4 1 1,-2-4-365,-2 4 1,-6-3-223,-4 7 0,-4 4-377,-5 1 0,2 9-36,-7 5 1,2 4-1999,-1 1 1402,2 0 1320,7 6 0,6 2 0,21 31 0,10 7 0</inkml:trace>
  <inkml:trace contextRef="#ctx0" brushRef="#br0" timeOffset="650">1162 170 7886,'6'-12'30,"4"2"337,2-2 259,3 10-180,-1-4 0,-6 12-132,-4 4 0,-2 7 47,-2 2 1,-2 1-157,-2-1 1,0 2 18,-5 2 0,4 2-205,-4-6 1,6 0 81,-2-5 1,-1 1-487,1-1 216,0 0 0,5-5-340,0 1 332,0-7 1,7-3-23,2-10 1,5-4-34,5-5 1,-2 2 41,7-7 0,0 2 145,4-1 0,-5-2-42,1 6 0,-5-5 240,5 5 0,-7 2 130,2 8 1,-4-2 579,0 6-241,-1 0-257,0 5 1,-6 6-65,-3 4 1,-4 2-48,-1 3 1,0 3-231,0 1 1,0 2 67,0-2 1,0-4-208,0 4 1,0-3-154,0-2 140,0 0 1,0-4 242,0-1 317,0-6-610,0 4 183,0-20 1,5 4-59,0-10 1,6-2 72,-2 2 0,8-4-427,2 4 1,2-5 24,-2 5 1,-2 1-122,7 3 1,-7 1 285,2 0 0,1 1-106,-1 4 621,0 3 1,-5 6-201,0 0 0,-4 1 130,-1 4 1,-6 3-79,2 6 0,1 0 317,-1 0 1,0 1-101,-5-1 0,0 0-127,0 0 0,4 0-139,1 0 1,1 4-198,-1-4 1,-2 3-289,7-7 1,-1-3 195,5 3 0,7-7-309,2 2 1,4-5 182,2-5 0,4 0-2,0-9 1,4 2 49,-4-12 0,1 2 63,-6-2 1,-6-1 311,-3 6 1,-5-4 519,-5 4 1,-4 5 224,-10 4 1,-2 7 955,-8-2 0,1 4-89,0 1 1,0 8-905,0 6 1,0 2-1176,-1 7 0,3 1 258,2 4 0,6 0-1107,8 1 1,10-3 450,10-2 756,15 3 0,24-20 0,13-5 0,11 5 0,1-1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27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85 262 7851,'-14'-8'1125,"0"2"1,5 18-923,-1 7 1,5 8-38,-4 6 0,1 1-131,-1 4 1,2 3-49,7-3 0,0-3 93,0-2 0,0 0-233,0-5 1,7-3 112,2-11 1,4-6-77,1-3 0,2-4 68,2-1 1,0-6 83,5-3 1,-4-10-11,5-5 0,-2-3 14,2-1 1,-4 1-108,-6 4 1,0-4 113,0 3 1,1 4 23,-1 1-18,-6 3-17,-2 8 1,-6 8-44,0 10 0,-2 9 3,-2 4 0,2 6-24,-3 4 1,4-3 1,1 3 0,6-3-139,4-2 1,2-1 40,2-4 1,7-2 187,2-7 1,4-6-112,1-3 0,2-12 564,3-7 0,-3-2 5,3-7 0,-4-6 217,-6-4 0,-2-4-368,-7 4 0,-6-7-107,-3 2 1,-5 2-145,-5-2 0,-3 7-160,-6-2 0,-5 6-626,0 8 1,-5 2 387,5 12 1,5-4-2289,5 4 1323,6 0 1243,-4 12 0,45 13 0,9 10 0</inkml:trace>
  <inkml:trace contextRef="#ctx0" brushRef="#br0" timeOffset="915">949 35 7886,'0'-14'0,"0"4"1343,0 1 1,2 7-591,3 2 0,-4 8-340,4 11 1,-3 5-190,-2 9 1,-7-2-45,-2 7 1,1 3-8,-2 2 1,1 2-102,-5-7 0,4-2 0,1 2 0,1-3-206,-1-2 1,2-2-575,7-12 318,0 0 106,0-11 0,7-4 124,2-8 1,4-9-99,1-6 0,2-6 73,2 1 0,-2-2 97,3-3 0,2 1 27,-3 0 0,6-1 143,-5 1 0,0 4 70,-5 1-135,0 6 241,0-4-175,-6 13 1,-1 5-131,-7 12 1,0 1 13,0 9 0,0-2-97,0 2 1,1 3 31,4 6 0,-4-4-164,4 0 0,3-6 37,1 6 0,-1-7 107,2 2 1,-1 0 33,5-5 0,2 2-34,3-11 1,-3 4 182,3-4 0,1-2 28,-1-8 1,0 2 122,-5-6 1,3-2-70,-3-8 0,4 2 54,-9-7 1,2 5 117,-1-5 0,-2 7-65,-4-2 1,-2-1 63,3 1 0,-4 0 258,-1 5-118,0 0-232,0 0-245,-6 6 15,4 1 0,-9 15-151,7 6 0,-1 2-22,5 8 0,0-5 51,0 4 0,1-1-185,4 2 0,-2 1 108,7-6 0,-1 5-52,5-6 0,0 1 94,1-4 1,0-3 186,4-2 1,2-4-54,2-6 0,4 0 148,-3 0 0,2-6 218,3-4 0,-1-2-156,0-3 0,-4-4 61,0 1 0,-7-6-26,2 5 0,-8-5 176,-2 6 1,-6-6-57,2 5 0,-3-1-3,-2 1 0,-7 5-112,-2-1 0,-4 1-179,-1 5 1,0 3-54,0 1 0,4 3 85,1 2-1047,6 0 521,-3 0 272,6 0 1,6 7 66,3 2 0,4-1 140,1 1 0,5 1-6,0 4 1,6 0 254,-1 0 1,-4 0-135,-1 1 1,-3-1 156,-2 0 1,0 0-293,0 0 1,-6 2 115,-3 3 1,-4-3-216,-1 2 0,0 0 93,0 1 1,-1-4-55,-4 4 0,3-3-101,-2-2 1,2 0-120,2 0 0,11-6-14,3-3 1,10-3-127,0-2 1,9-2-118,4-3 0,4-4 157,2-10 1,1-8 169,3-6 0,-3-5-43,3 5 1,-6-4 484,-8 4 0,-3 1 292,-16 9-41,-3-4 1,-17 17 170,-3 1 0,-9 6 699,-1 3 0,1 6-746,3 3 1,3 9-261,2 1 0,-1 6-1134,7-2 1,5 4 550,9 2 1,10-1 226,8 0 0,34-15 0,27-8 0,3-1 0,-17 1 0,1 0 0,-1 1 0,1-1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41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29 310 7944,'8'-14'2780,"-2"8"-1978,-6 6 0,-1 11-325,-4 8 1,2 6-142,-7-1 1,5 2-284,-4 3 1,6-1-223,-2 0 1,4 1-404,1-1 1,0-1-1877,0-4 2448,0-2 0,0-13 0,0-2 0</inkml:trace>
  <inkml:trace contextRef="#ctx0" brushRef="#br0" timeOffset="124">142 141 7944,'7'-15'0,"2"1"0,-1 6-1172,1 4 1172,1 2 0,16 40 0,4 9 0</inkml:trace>
  <inkml:trace contextRef="#ctx0" brushRef="#br0" timeOffset="542">284 523 8818,'0'-8'1720,"0"2"1,1 4-1450,4-3-282,-3 4 1,6-12-5,-4 4 0,4-4-225,6-1 0,1 0 202,-1 0 1,0-2-53,0-3 0,5 5 150,0 0 0,4 1-65,-4 9 0,5-1 430,-5 5 0,0 1-112,-5 4 0,0 3 9,0 6 1,-6 2-160,-3 3 0,1-4-249,-1 4 0,-1-3-208,-4-2 0,0 0 79,0 1-131,-6-1 1,5-5-104,-4 1 244,-3-7 1,6-3 3,-2-10 0,4-2 32,4-2 1,4-7 74,6-2 0,2-3 108,3 3 1,-2-2 170,7 6 1,-7-5 401,2 5 1,2 2 430,-2 7 0,-1 4 122,-3 6-730,-1 0 0,-2 6-227,-2 4 0,-4 7-194,-6 2 1,0 5-303,0-5 0,2 6-650,2-2 0,-2-1-1063,3 2 1,3-7 2025,1 2 0,29-3 0,7-2 0</inkml:trace>
  <inkml:trace contextRef="#ctx0" brushRef="#br0" timeOffset="876">1318 367 7944,'14'-28'448,"0"-1"1,0 3 348,1 2 0,-6 4 2183,0 5-2316,-5 1 1,0 5-88,-8-1 0,-4 7-152,-6-1 1,-2 2 2,-3 2 1,3 6-332,-3 4 1,2 2 88,-2 2 1,8 5-492,-3 0 1,3 5-135,-3-5 1,1 6-484,4-1 1,-2-2 174,6 1 0,0-6-1493,5 2 1758,0-3 1,2-3 205,3-4 1,2-3 43,8-6 0,-1-1-1,0-4 1,5-3 237,0-6 1,0 0 526,-5 0 0,-5 6 833,1 3 0,-6-1-258,6 1-405,-7 0-646,3 5 0,-6 7-492,0 2 0,0 4-179,0 1 0,0 0 298,0 0 0,2 2-2252,2 3 2569,-2-3 0,61-2 0,8-8 0</inkml:trace>
  <inkml:trace contextRef="#ctx0" brushRef="#br0" timeOffset="1250">1842 325 7964,'20'-22'319,"-4"-4"40,3 8 1,-3-1 750,-2 4 1052,0 1-1542,-6 6 0,-8 2-212,-10 6 1,-2 2-134,-2 2 0,-7 4-43,-2 6 1,1 2-307,-2 3 0,2 3 22,-2 6 0,4-4 32,6 0 0,4-1-238,1 6 0,6-6-530,-2 1 0,3-5-52,2 4 0,8-5 304,6 1 0,9-5-197,10-5 0,3-3 286,6-6 0,5-3 138,1-6 0,4-2 110,-5-13 0,0 1 4,-4-6 0,-3-5 31,-2-4 0,2-8 58,-7-1 1,-2-5 295,-7 5 1,-5 0-194,-10 4 0,-3 7 1620,-6 3 1,0 14 118,0 5-453,0 9 0,-6 0-549,-3 10 1,-2 8-206,1 6 0,-4 7-414,0 3 0,1 4-279,-1 5 0,0 2 97,4-2 1,-1-2-77,2 2 0,-2 0-1238,6 4 0,1-5 530,4-4 1,0-3-1721,0-2 2571,0 0 0,25-25 0,6-6 0</inkml:trace>
  <inkml:trace contextRef="#ctx0" brushRef="#br0" timeOffset="1533">2139 353 7964,'0'-14'205,"0"0"1,0-1 287,0 1 1,2 5 203,3-1 0,3 7-236,6-1 1,5 2-114,-1 2 1,9-5-117,2 1 1,0-1-190,9 5 1,0 0 32,4 0 0,1-2 91,-1-2 0,-1 2 162,-3-3 0,-3 4 204,-7 1 1,-6 0-57,-3 0 0,-8 0-134,-2 0 0,-5 1-98,0 4 0,-2 3-13,-2 6 0,-5 0-179,0 0 1,-6 0-77,2 1 0,1 0-213,-1 4 0,1-3-272,-2 3 0,-1-3-713,7-2 0,-6 0 98,5 0 0,-1 0 1123,1 0 0,10-12 0,-3-4 0</inkml:trace>
  <inkml:trace contextRef="#ctx0" brushRef="#br0" timeOffset="1674">2748 183 7965,'7'-20'0,"-4"-1"-158,6-3 1,1 6-324,4 8 0,-5 4 174,1 6 1,-5 0 306,4 0 0,-1 1 0,1 4 0,4 28 0,-5 13 0</inkml:trace>
  <inkml:trace contextRef="#ctx0" brushRef="#br0" timeOffset="1874">2876 240 8275,'14'0'2532,"-5"6"-2045,1 3 0,-5 4 158,4 1 1,-4 2-233,4 3 1,-4-2-37,4 7 0,-1-2-142,2 1 1,1-1 0,-7-3 0,7-8-8,-1 3 0,-2-4 229,1-1-385,1-2 1,4-9 106,0-3 0,0-3-612,0-6 0,1-5 254,-1 1 0,0-6-1262,0 5 1,-5-5 121,1 6 1,-1-6 1318,5 5 0,13 6 0,3 7 0</inkml:trace>
  <inkml:trace contextRef="#ctx0" brushRef="#br0" timeOffset="2116">3386 339 7965,'14'-10'49,"0"1"0,5 4 840,0-4 1,4 4-336,-4-4 1,2 1-160,-2-2 1,-5-2-121,0 2 0,-1 2-105,-9-1 1,0 4 6,-9-4 0,-5 6-111,-9-2 1,2 3 323,-6 2 1,-1 2 198,-4 3 0,4 4 439,0 10 0,7-3-456,-2 3 1,3 1-104,2-1 0,6 5-171,4-6 1,2 6-342,2-5 0,8 1-334,6-1 1,8-3-390,11 3 0,11-8 633,13-2 133,0 1 0,21-13 0,14-5 0,3-1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49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26 7824,'-14'-16'346,"0"6"1,0 15 216,0 9 1,-5 15 676,0 13 0,-6 8-684,1 12 1,-2-2-33,-3 6 1,2 0-609,4 5 0,2-5 121,7 0 1,6-8-1167,4-1 0,2 1 662,2-11 1,11 2-877,3-16 0,10-6 1343,-1-8 0,17-22 0,4-7 0</inkml:trace>
  <inkml:trace contextRef="#ctx0" brushRef="#br0" timeOffset="859">680 451 7842,'0'-30'0,"0"-3"0,0 9 1447,0 0-936,0 1 1,-2 13 269,-2 1-485,2 6 1,-11 9 51,4 3 0,-4 10 56,-1 5 1,0 7-124,0 2 1,0 7-174,0-2 1,4 3 73,1 1 1,4-6-288,-4-3 1,5 2-114,0-2 0,2-2-169,2-7 0,2-4 137,2-5 1,4-8-192,6-2 0,1-5 155,-1-5 0,5-2-65,0-8 1,4-5 58,-4-4 0,1-7 73,-1-2 1,-3-6 85,3 1 1,-3-3 52,-2-2 0,-2 1 122,-2-1 0,-4 7 161,-6 3 1,-1 5 365,-4 4 0,-3 5-187,-6 10 1,0 3 239,0 6 1,-1 3-236,1 6 1,0 2-54,0 13 0,4-5-218,1 4 1,6 1-118,-2 4 1,4 1-209,1-1 1,0-5-19,0 1 0,6-2-302,3 2 1,4-5-8,1-10 1,0 2 182,0-6 1,7 4-31,2-4 1,0-2 54,0-8 0,-4-3 317,5-6 1,-1-1-77,6-4 0,-6 1 78,1-5 1,-5 5 44,4 0 1,-5-3 243,0 2 1,-8 5 332,-5 5 629,2 5-698,-5-8 1,3 12-162,-10 0 1,2 8-55,-7 11 1,3-2-68,-3 7 0,-1-6-508,6 6 0,1-7 93,4 2 0,0 2-302,0-2 102,0-1 0,1-5-263,4-3 1,3 1 220,6-7 0,0 1-83,0-5 0,2-6 272,3-4 0,1-4-27,4-5 1,1 2 331,-6-7 1,0 2 126,-5-1 0,0-3 132,0 8 0,-1-1-39,-3 5-196,2 6 35,-10-5 1,4 13 161,-6 0 0,-2 6 141,-2 9 0,1 0-113,-7 4 1,2-3-524,-1 3 1,2-3-145,7-2 0,0 0-177,0 0 1,7-6 105,2-3 0,5-4-269,5-1 0,3-1 119,7-4 1,-1-9 139,0-10 1,5-3 121,0-1 0,5-7 58,-5-2 1,0-9 255,-4-1 0,-1 4 354,0 6 1,-7 7 1533,-7 1-1000,-6 7 1,-10 16 808,-3 6 1,-7 8-801,-7 11 0,-2 4-443,3 10 0,2 2-412,-3 3 1,5 3 23,4-4 1,-1-2-1052,7-2 1,-6-1 6,5 1 1,1-3-718,4 3 0,0-8 206,0-2 1453,6-5 0,-11-17 0,4-10 0</inkml:trace>
  <inkml:trace contextRef="#ctx0" brushRef="#br0" timeOffset="1117">1431 564 7842,'1'-8'266,"4"3"1,-2-1-14,6 1 1,1 1-210,4 4 0,2-5 117,3 0 0,3-1-143,6 1 0,0 3-58,1-2 0,4-3-96,0 3 0,5-6 306,-5 6 0,0-6-22,-5 5 0,4 1 780,-4 4-571,-3 0 1,-12 3 212,-4 6 0,-3 2-184,-6 13 1,-6 4 47,-3 5 1,-4 7-86,-1-3 0,-5 4-109,0 2 1,-6-2-148,1-4 1,2 3-190,-1-7 1,5 5-787,-1-5 0,4-7 479,1-7 1,-1-3-2503,1-2 1510,6 0 1395,-4-6 0,23-33 0,-2-14 0</inkml:trace>
  <inkml:trace contextRef="#ctx0" brushRef="#br0" timeOffset="1316">1841 550 7842,'15'-21'0,"-1"-2"0,-3 2 421,3 2 0,-2 10 622,12 4 1,-7-1-388,2 1 1,0 2 135,-5 8 0,2-1-283,-11 11 1,4-4-155,-4 7 1,-2 0-364,-8 1 1,-3 1 92,-6 4 0,-1 1-749,-4-6 1,-2 4-93,-2-4 1,-3 5-587,8-5 1,-6 0-530,5-5 1871,0 0 0,55-31 0,13-9 0</inkml:trace>
  <inkml:trace contextRef="#ctx0" brushRef="#br0" timeOffset="1776">2181 578 7843,'14'-14'277,"5"-5"34,0 0 1,0 5 450,-5 4 1,-4 7 239,-1-1 94,-6 2-714,4 2 1,-7 2-212,0 2 1,-5-1 161,0 7-274,-6-1 0,5 6 85,-4-1-371,-2 0-572,10 0 457,-4 0-304,6-6 406,0-2 0,6-6-275,4 0 0,2 0 158,2 0 1,2-6 35,3-3 1,3-4 123,6-1 0,-4 0 47,0 0 0,-2-1 115,1 1 1,-2 0 296,-7 0 1,-5 1 1512,1 4-840,-7-4 449,3 12-912,-6-6-1,-1 7-201,-4 0 0,2 7-76,-7 2-282,7 4 1,-3 1-627,6 0 0,1-5 377,4 1 0,5-7-376,9 2 1,-2-4 247,6-1 0,-4 0 10,5 0 0,0-1 110,4-4 0,0-8 159,1-5 1,-6-8 18,1 3 0,-1-4 107,6-1 1,-6-1 516,1 1 1,-8 4-260,-2 1 1,-2 6 2536,-7-2-689,0 9-1052,-5 4 0,-5 9-476,0 6 1,-6 3 17,2 11 0,-4 1-636,-1 4 0,-2 2-542,-2 3 1,2-3 321,-3 3 0,-2-3-744,3-2 1064,-1 1 0,-14 5 0,-5 2 0</inkml:trace>
  <inkml:trace contextRef="#ctx0" brushRef="#br0" timeOffset="1899">2762 451 7851,'8'-21'0,"4"1"1055,-2-4 1,9 4-586,4 5 1,6 1-327,4 0 1,5 5-531,9-1 0,2 7 386,2-2 0,11 10 0,-4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54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71 128 7785,'0'-14'0,"0"0"1576,0 0-377,0 6-683,0 2 0,-4 18-87,-1 7 1,-6 6 71,1 4 0,2 4-252,-1 0 1,4 6-59,-4-1 1,6 3-212,-2 1 1,3-6 92,2-3 1,0 0-204,0-4 1,5 1 98,0-11 1,11-2-76,-2-8 0,5-4 54,0-10 1,1-9 59,4-9 1,1-6 45,-6-4 0,4-3 184,-4-7 0,-2-4-165,-7 0 0,-4-2-140,-6 2 1,0 5 27,0-1 1,-6 4 74,-4 10 0,-2 4-832,-2 11 1,-2 6 104,-3 3 0,3 7-91,-3 7 1,8 2 781,2 13 0,31 63 0,-9-34 0,-1 1 0</inkml:trace>
  <inkml:trace contextRef="#ctx0" brushRef="#br0" timeOffset="318">709 15 7785,'1'-8'981,"4"3"215,-3 4 1,9 2-578,-7 4 1,3 11 14,-3 12 1,-2 11-280,3 9 1,1 10-137,-1-1 1,-1 9 1312,-4 0 1,-8 5-1086,-6 4 0,-6-4-607,-9 0 1,0-7-320,-4-7 1,-2-8-585,-3-7 0,-3-2-3238,3-12 4301,10-3 0,-5-55 0,11-11 0</inkml:trace>
  <inkml:trace contextRef="#ctx0" brushRef="#br0" timeOffset="458">1105 553 7789,'7'-14'0,"-1"0"0,3 0 259,-2 6 1,-7 3-260,0 10 0,-26 15 0,-5 10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52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70 339 7780,'19'-14'64,"0"0"1,4 0 159,-4-1 0,0 1-260,-5 0 0,0 5 55,1-1 0,-1 2 301,0-1 1,-1-4-26,-4 4 1,-3-4 74,-6-1 1,0 5 235,0-1-206,0 1 0,-6 1-254,-3 3 0,1 4-101,-2 1 1,-4 1-159,-5 4 1,-1 3 152,1 6 0,2 6-225,-7 4 0,7 8 84,-2 1 0,0 1-38,5-1 0,-4-3-79,9 3 1,1-3-84,-1-2 1,5-4 93,0 0 0,4-9 62,4 0 0,9-8-11,6-7 0,8-1-2,1-4 1,2-7-147,8-7 1,-7-11 53,2 1 1,2-2 106,-2 3 1,-5-1 37,-4 1 0,-7 6 60,2 3 0,-10 3 217,-2 8 1,-9 4 337,-3 8 1,2 9-240,-6 6 1,1 4-26,-1-4 1,-2 5-148,6-5 1,0 0-424,5-5 120,0 0-67,0 0 1,8-6 62,6-3 0,2-5-1,7-5 1,1-9-77,4-10 1,1-4 124,-1-5 0,2-3 194,3-7 0,-3-4 58,3 0 1,-5 1 158,-4 8 1,-8 5 404,-7 10-62,-6 2 1,2 13-260,-10 4 0,-3 13 70,-6 5 1,0 15-5,0-1 0,0 8-52,0-3 0,-1 7-244,1-3 0,5 4-16,-1 2 0,7-7-167,-2-3 1,4 2-67,1-2 1,1-2-224,4-7 0,3-4 87,6-6 0,5-6-134,0-3 1,6-5-119,-1-5 1,-2-9 197,1-10 0,1-4-9,4-5 1,-1 2 177,-3-7 1,1 5 99,-6-5 1,0 7-3,-5-2 1,5 4 210,0 6 0,-5 7 209,-5 6 315,-6 7-273,4-3 1,-7 12-142,0 4 1,0 2 16,0 2 1,-2 5-92,-3 0 0,4 2-153,-4-2 1,3-4-32,2 4 0,0-3-500,0-2 118,7 0 0,1-6 167,6-3 0,5-4-85,0-1 0,4-1 78,-4-4 1,6-7 34,-1-7 1,1-2 71,-1 2 0,-4 4 85,-6-4 1,0 9-47,1 6 191,-8 2 1,0 4 58,-7 2 0,0 6 209,0 9 0,-2-2-130,-3 6 1,4-4-100,-4 5 0,4-5-255,1 4 1,0-5 48,0 1 0,1-8-14,4-2 0,3-6 162,6 2 0,5-10-21,0-4 0,1-5 1,-1-5 0,-3-3 226,3-7 0,-4-4-38,0 0 0,-8 0-23,-2 5 0,1 4-549,-1 1 1,0 5-554,-5 0-674,0 8 1113,0 4 426,0 6 0,12 31 0,4 9 0</inkml:trace>
  <inkml:trace contextRef="#ctx0" brushRef="#br0" timeOffset="901">1755 240 7785,'15'-14'863,"-6"0"-487,1-1 0,-6 1-49,6 0 0,-7 5 100,2-1 141,-4 7 1,-7-8-171,-4 6 0,-2 1-56,-2 4 1,-2 6-194,-3 3 1,2 4-98,-7 1 1,7 5-291,-2 0 0,3 5 242,2-6 0,0 6-575,0-5 0,6 0 18,3-5 151,4 6 0,1-4 58,0 3 0,1-8-84,4-2 0,4-5 176,10 0 0,3-8 74,6-6 0,1-4 77,-1-5 0,-4 2 236,-1-7 1,-1 2 240,2-1 1,1-3-208,-6 8 0,-2-1 417,-7 4 111,2-5 408,-10 4-515,4 2-143,-6 8-309,0 6 0,-1 6-234,-4 4 1,3 4 195,-2 5 1,2-4-10,2 4 0,5-3-695,0-2 0,4 0 274,-4 0 1,6 1 128,-2-1 1,4-2 107,1-2 0,0 1 78,0-6 0,2-1 0,3-4 1,-3 0 22,3 0 1,1-1 209,-1-4 0,0-3-60,-5-6 0,0 0 111,0 0 0,0-1-47,1 1 1,-6 2-26,0 2 0,-5-2 167,0 2 84,-2 4-258,-2-7-220,-6 12 0,-1 1 71,-2 9 1,1 2-141,3-1 1,4 2-718,-4-2 1,5 2 400,5 2 1,-1-4-517,11-1 0,-3-6 342,12 2 1,1-3 210,8-2 1,-3-7 182,3-2 1,-5-4 136,-4-1 1,-4 2 613,-5 2-524,-8-2 1,-2 12 810,-10 0 0,-2 12-356,-8 12 0,-5 9 138,-4 5 1,-2 9-215,-3 5 1,-1 6-179,-3-1 0,3 3-81,-3-9 1,2 0-126,-2 1 0,-3-7 48,-7 3 1,1-9-225,-1-1 0,1-8-630,-1-2 1,4-6-41,6-8-16,6-6 1,19-13 261,3-9 1,12-9 177,7-1 0,8-8 380,11-1 0,-2 0 330,7 5 0,0-5 338,4 0 0,2 0-361,4 5 1,-3-6 260,7 1 0,0-11-135,5 2 0,0-4 235,-1 4 1,1-2-338,-1-4 0,-7 6-391,-6-1 0,-9 9 208,-10 10-198,-10 4-36,-8 12 1,-12 2-29,-3 6 1,-5 7 31,-5 8 1,3-1 33,-3 5 1,3 1 308,2-1 0,6 6-133,4-1 0,2-2 118,2 1 1,2-4-79,2 5 0,4-7 139,6 2 1,-6-3-155,-3-2 1,-4 0-45,-1 0 0,-1 1-387,-4-1 0,-7-2 174,-7-2 0,-5 1-965,5-7 0,-4 3 1084,4-2 0,75-54 0,25-8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4:56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45 307 7860,'-8'-7'0,"-4"-1"0,7-6 407,-6 6 601,9 1-2178,-4 7 569,6 0 601,0 7 0,13 46 0,3 18 0</inkml:trace>
  <inkml:trace contextRef="#ctx0" brushRef="#br0" timeOffset="108">15 642 7875,'-6'-8'-453,"4"0"-565,-2 3 1018,2 3 0,41-10 0,9 3 0</inkml:trace>
  <inkml:trace contextRef="#ctx0" brushRef="#br0" timeOffset="10525">1838 132 7930,'0'-29'0,"0"1"44,0 4 0,0 3-3,0 6 474,0 7 1,-2 2-153,-3 6 1,2 6-148,-7 4 1,-1 11 10,-9 8 0,3 4 10,-8 10 0,6-2-66,-5 7 0,4 4 4,-4 2 1,6-4-239,-1-2 0,4-4 82,5-5 0,4-2-166,6-3 1,13-9 65,6-1 0,7-13-138,3-6 0,5-3-16,0-2 0,5-7 23,-5-2 0,0-11 120,-5-4 0,5-4 27,0-1 0,-1-5 35,-9 0 0,2-5-34,-7 5 0,1 0 128,-5 5 0,-7 1-140,-4 4 352,-2 10-158,-2 7 1,-6 9-83,-4 3 0,-3 9-15,-2 10 1,6-1 3,-1 1 1,7 1-18,-2 4 0,3 0 19,2 0 1,0-4-63,0-1 1,7-6 39,2 1 1,4-4-74,2-6 1,6 3 208,3-7 1,-1-2 206,1-8 0,-1-8-59,1-6 0,-3-7 87,-6 1 1,-2-2-340,-3-2 1,-4 1 78,-6 4 1,-2-2-236,-2 6 1,-5 3 114,-5 7 1,-6-1-614,1 6 0,-5 0-127,4 5-299,1 0 1,11 1-552,3 4 1594,3 3 0,41 26 0,10 5 0</inkml:trace>
  <inkml:trace contextRef="#ctx0" brushRef="#br0" timeOffset="10968">2479 380 7930,'10'0'0,"0"0"462,-1-7 158,6 6 1,-2-4-229,-3 10 1,1 3-124,-6 6 0,0 1-52,-5-1 0,4 1-49,1 0 1,0-6 168,-5 1-213,0 0 1,2 4-188,3 1-351,-4-7 1,7-1 235,-3-7 0,3 0-198,7 0 0,-1-7 181,1-3 1,0-4-16,-1-6 0,6 2 172,-1-6 1,2 6 2,-1-1 0,-4 3 78,3 1 1,-3 1 212,-1-1 0,0 7 47,-1 3 0,-4 3-64,0 2 1,-6 2-8,6 3 0,-7 3-107,2 7 1,-3 4-137,-2 0 0,1 3-11,4-3 0,-3-3-221,3 4 204,-4-4 1,1-2-97,3 1 1,-2-7-158,7-3 1,0-3 54,4-2 0,2-7 9,4-3 1,-2-3 62,6-1 0,-5-6 263,6 1 0,-6-1 49,5 6 1,-11-1 510,2 1-254,-4 6 122,4 1-345,-7 7 1,-2 7 2,-6 2 0,2 6-396,3 4 1,-3-2 104,2 2 0,-2-3-781,-2-1 0,0-1 377,0 1 1,5 0 510,0-1 0,13-6 0,-2-1 0</inkml:trace>
  <inkml:trace contextRef="#ctx0" brushRef="#br0" timeOffset="11750">3500 321 7930,'8'-9'430,"-4"-1"153,5 7 1,-6-4-136,7 7 0,-7 7-160,2 2 1,-4 4-61,-1 2 1,-1 1 44,-4 4 0,3-3 88,-3 8 1,-1-6-209,1 5 1,0-4-113,5 4 0,-5-6-605,0 1 477,1-2 1,4-3-670,0 1 338,0-7 141,6-2 0,4-12 0,9-4 0,-3-3-69,4-1 0,1-6 176,-2 1 1,2-7 221,-1 2 1,-2 3 189,6 1 0,-6 4-132,1 1 0,-3 2 601,-1 4-290,0 2-47,-1 7 0,-1 2-72,-3 3 0,-4 4 50,-6 11 0,0-2-153,0 6 1,0-5-2,0 6 0,0-6-221,0 5 1,2-6 205,3 2-375,-4-4 144,12-2 1,-5-1-220,7-3 1,-5-3 20,-1-7 1,1-2-93,5-3 1,-1-3 112,1-7 1,-1-4-24,1 0 0,0-3 39,-1 3 0,1 3 47,-1-4 1,1 4 204,-1 2 0,1-1-55,0 0 1,-6 3 553,1 2-104,0-3 95,4 11-361,-6-4 1,-1 12-72,-7 4 0,0 3-81,0 1 1,0 1 69,0 0 0,0-1-233,0 1 1,2-1 37,2 1 1,-2 0-127,3-1 0,3-4 42,2 0 0,-2-7 113,2 2 0,-1-4 61,6-1 1,4-1 7,1-4 0,4-3 67,-5-7 1,6-4-58,-6-1 0,5-4 185,-4 4 0,-1 1-25,-4 4 1,0 3 10,-1 2 0,-4-2-2,0 8-141,-7-1 0,3 6-20,-6 4 1,0 3-23,0 7 1,0 1-133,0 4 1,0 1 41,0 3 1,0 2 79,0-7 1,0 6-65,0-6-143,0 0 0,7-6 111,2-3 0,4-3 258,2-7 0,4-2-51,1-3 1,1-3 168,-2-7 0,-2-6 0,2-3 1,-8-2-63,-1 2 1,-7-4-316,2 4 0,-3 3 159,-2 2 0,-8 2-276,-7 3 1,-6 6-159,-8 3 0,1 3-354,4 2 1,-4 0 184,4 0 0,2 2-210,-3 3 1,12 3 127,-1 6 0,7 1 644,-3-1 0,7-5 0,36 23 0,15 0 0</inkml:trace>
  <inkml:trace contextRef="#ctx0" brushRef="#br0" timeOffset="12585">4709 423 7914,'20'-6'-137,"-1"-4"1,6-3 90,-6-1 1,7 4 963,-2 0 0,2 7-355,-1-2 1,-4 4-110,-7 1 0,1 0 275,-1 0-478,-6 6 0,-1 2-92,-7 7 0,0 1 0,0 3 0,0-2-259,0 2 0,-5-3 120,0-1 0,-5-1-973,6 1 449,-1 0-510,5-1 267,0-6 383,0-1 1,1-9 91,4-3 1,3-3 78,7-6 1,-1-3 225,1-2 1,0-2-43,-1-3 0,6-2 157,-1 6 0,5-4-55,-4 4 0,4 1 90,-4 4 0,4 2 72,-5 4 1,2 2 378,-1 7-379,-4 0 1,5 2 47,-6 3 1,-7 4-233,-3 11 0,-4-2 83,-1 6 0,0-1-340,0 1 0,0 4 95,0-4 0,0-3-358,0-2 0,0 2 12,0-1 0,2-1-72,3-4 0,-2-7 173,7-3 0,-4-4 1,9-1 1,-4 0 309,8 0 0,-1-8-112,2-6 1,2-7 140,8-8 1,-6-1-70,0 1 0,-4-6 312,4-4 0,-5-3-95,6-2 0,-8 0 263,3 0 0,-4 2 19,-1 3 0,-1 4 179,1 6 0,-2 6 195,-4 3 183,4 4-833,-11 8 0,4 8 69,-6 10 0,0 9-80,0 6 1,-4 4 79,-1 5 0,-5-2-421,5 7 0,-5 0-48,6 5 0,-3-5-169,2-1 0,4 0 158,-4 1 1,3-4-100,2-6 1,5 1 173,0-1 1,6-8 62,-1-7 1,5-1 215,4-8 0,-1 0-119,6-5 1,-1-8 103,1-7 1,2-1 32,-7-8 1,6-2 68,-6-8 1,1 3-83,-6-3 0,1 5-59,-1 5 0,-4-4 149,0 4 1,-7 3 39,2 1 252,3 4-343,-6 8 0,2 2-49,-8 6 0,0 1 74,-5 4 0,1 8 19,-2 6 0,-2 7-112,8-1 1,-6 2-15,5 2 1,0-4-306,5-1 1,0 0 125,0 5 1,7-6-466,2-4 1,6 1 276,4-6 0,4 3 53,6-12 0,5-2 5,0-8 0,5-3-142,-5-7 0,3-6 9,-7-3 1,2-4 135,-8-1 1,-3 5 209,-1 0 1,-4 6-185,-2-2 751,-5 11 1,-5 4-312,-8 10 0,-5 11 803,-5 13 0,-7 8-334,-3 12 1,-6 9-80,-4 10 0,-3 5-600,-7 5 0,1 3 141,-1 6 1,21-42-1,1 1-154,-2 1 0,-1 3 0,-10 31 0,-1 7 0,8-23 0,1 1 0,-1 0 0</inkml:trace>
  <inkml:trace contextRef="#ctx0" brushRef="#br0" timeOffset="21433">788 263 7993,'-10'-6'0,"1"-4"0,-1 3 458,2-6-321,1 12 1,7-4 117,0 10 1,7-4-143,3 4 0,3-1-55,1 0 0,7-2-278,3 3 0,6-3 108,4-2 1,1 0-1068,4 0 1179,3 0 0,34-7 0,17-1 0</inkml:trace>
  <inkml:trace contextRef="#ctx0" brushRef="#br0" timeOffset="21642">701 1007 8008,'-15'0'-602,"7"-7"0,8 5 871,10-2-269,9 2 0,39-11 0,17-6 0,8-2 0,1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9:55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156 347 7836,'0'-14'392,"-5"-1"-261,0 1 641,1 6 190,4 2 0,-5 8-546,0 2 1,1 10-167,4 10 1,0 3-84,0 1 1,-5 5 51,0 0 0,0 5-246,5-5 1,0 5 97,0-5 1,0 0-49,0-5 1,0-1-158,0-3 1,0 1-165,0-6 1,5 0 36,0-5 1,6-6-210,-2-4 0,9-2 99,0-2 0,3-2-156,-2-2 1,-3-9 154,2-6 1,-2-1 84,-2 1 0,-1 1 375,-4-5 1,4 1 1,-4-2 0,-1-6-25,2 7 0,-6-7 133,6 6 1,-7-1 260,2 1 0,-2 4 1036,2 6-1041,-4 0 0,5 7 153,-6 7 1,0 15-281,0 13 1,-1 6-274,-4 9 1,-1 6-154,-4 3 0,-1 1-428,7-1 0,-6 2 172,6-7 1,-1 0-850,5-4 1204,6-1 0,21-12 0,11-3 0</inkml:trace>
  <inkml:trace contextRef="#ctx0" brushRef="#br0" timeOffset="367">382 92 7844,'-28'-14'0,"-5"4"507,0 1 1,0 6-113,5-2 1,1 5-107,3 5 1,-2 9-62,2 9 1,2 10 196,-2 5 1,5 11 103,-4 8 1,7 12 108,2 11 1,6 3-487,8 2 1,3 0 90,7 0 0,10-1-317,13-4 0,8-11-372,2-12 1,1-14-70,8-15 1,-4-8-27,0-10 1,-1-7-343,-9-13 0,1-7 425,-1-16 0,-4-9 286,-5-10 1,-7-8 353,-3-2 0,-5-7 561,-5-2 1,2-4 316,-6-5 1,-2 1-343,-8 3 0,-4 4-753,-10-4 1,-3 2 72,-6 8 0,-1 13 42,1 20 1,4 11-959,1 8 878,12-1 0,-7 17 0,14 3 0,-1 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08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226 100 7816,'0'-14'-14,"0"0"1,-2 1 13,-2 4 0,2 4 969,-3 10 1,-2 10-376,-3 14 1,-4 16-215,-5 12 1,2 11-200,-7 2 0,5 3-262,-4 7 1,4-4-93,-5 4 1,12-12 182,-3-2 0,11-14-815,-1-10 0,5-6 38,5-7-932,3-14 1699,6-2 0,6-38 0,2-7 0</inkml:trace>
  <inkml:trace contextRef="#ctx0" brushRef="#br0" timeOffset="366">184 256 7816,'0'-35'319,"6"5"40,3-3 1,5 8 529,5 1 1,3 12-364,7-2 0,-1 4-279,0 1 0,1 2-30,-1 7 0,-8 4-121,-5 5 0,-8 4-95,-7 15 0,0-1-299,0 10 1,-7-3 65,-8 3 0,-3-4-182,-6 5 1,-8-5-10,4 5 1,-3-5 121,2 5 1,3-8 117,2-2 1,-3 0 11,4-4 0,2-4 149,2-1 67,4-3 198,7-2 1,3-4-34,10-1 1,4-6 159,10 2 1,-2-2-70,7 2 1,0-4-44,4 4 0,0 1-126,0-1 1,-4 5 9,0-6 1,-7 6-440,2-6 1,-3 6 2,-2-5 0,2 6-152,2-2 0,-2-1 169,3 1 277,-3 1 0,23 4 0,7 0 0</inkml:trace>
  <inkml:trace contextRef="#ctx0" brushRef="#br0" timeOffset="649">821 737 7816,'0'-14'0,"0"0"-69,0 0 1,0 0-142,0-1 0,1 1 251,4 0 0,-2-2 126,7-2 0,-1 0 64,5-5 1,1 1-60,-1-2 0,0-3 95,0 4 0,0 1-60,0-2 0,-4 7 90,-1-2 1,-6 8 42,2 1 1,-10 7-46,-4-2 0,-5 5-35,-5 5 1,-3 5 99,-6 8 0,-1 0-45,1 5 1,4 1-99,1 4 0,5 5 105,-1 0 0,4 2-71,1-2 1,6-3-293,3 3 0,5-8-124,5-1 0,4-7-190,10 2 0,3-5-71,6-4 1,7-4-475,3-6 0,3-2-512,1-2 1,-4-4 682,0-6 0,-2-1 729,2 1 0,3-25 0,-5-7 0</inkml:trace>
  <inkml:trace contextRef="#ctx0" brushRef="#br0" timeOffset="932">1487 157 7816,'0'-35'0,"4"5"0,1-3 0,4 9 1325,-4 6 0,6 8-585,-1 5 0,2 4-275,2 1-248,-6 0 0,3 8 12,-6 6 0,-2 6-64,-8 9 1,2 5-97,-6 4 1,-2-2 139,-8 2 0,3 0-19,-3 4 0,2-4 193,-2 0 1,3-5-47,-2 5 0,0-5-62,-1 4 0,5-5-59,0 1 1,1-8-599,9-1 1,1-7-210,7 2 0,15-10-535,9-4 0,12-5 253,2-5 0,7-4-535,8-10 0,-2 3 589,-3-3 0,1-1 819,-6 1 0,20-19 0,-1 1 0</inkml:trace>
  <inkml:trace contextRef="#ctx0" brushRef="#br0" timeOffset="1299">2053 128 7816,'0'-14'0,"0"0"183,0 0 0,0 0 355,0-1 0,0 6 508,0 0-322,0-1 307,0 2-635,0 2 0,-1 6-204,-4 0 0,2 11 87,-7 3 0,1 14 0,-5 1 0,1 9-145,4-1 1,-4 6-124,4 4 0,1-1-318,-2 6 1,7-7 183,-2 2 0,4-2-142,1-3 1,6-4 108,4 0 1,8-13-295,6-2 1,8-12 58,1-6 1,6-7-29,-1-7 0,3-7 204,1-12 1,-1-8 234,-3-7 0,1-2 86,-6-12 0,-1 8-62,-9-7 1,-4 2 96,-9-3 1,-4 9-34,-6 5 1,0 8 206,0 12-331,-6 2-285,4 14 0,-3 2 301,10 10 0,34 28 0,15 12 0</inkml:trace>
  <inkml:trace contextRef="#ctx0" brushRef="#br0" timeOffset="1724">3130 426 7816,'-15'-14'0,"-3"-2"0,-1-3 0,1 8 1889,9-3-798,3 9-859,6-1 1,7 1-110,8 0 1,5 1-165,8 4 1,2 0 62,3 0 0,4 4 116,5 1 1,1 1-40,-1-1 1,7-3 29,3 2 0,4-2-208,6-2 0,-2 0 12,6 0 0,-5-2-28,5-2 0,-8 0-93,-1-5 1,-7 0-280,-7-6 1,-5 1-35,-1 0 0,-11-2 147,-3-3 0,-7 2-375,-7-6 1,-2 0 251,-7 0 0,0 2 684,0 7 338,-7 0 1,0 6 717,-8 3 1,6 4-354,0 1 0,4 11 512,-5 3 1,-1 11-638,-8 4 1,4-1-355,-4 5 0,3-3-527,2-2 1,4 7 136,1 3-41,0 3 0,7 39 0,4 9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05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270 127 7831,'0'-29'0,"0"3"0,0 2 0,-5 4 1404,0 5-917,1 8 0,4 2-336,0 10 0,0 9 21,0 9 0,-5 12 193,0 7 1,-6 7-135,2 8 0,-4 1-123,-1 4 0,0-4-16,0 3 0,0-3 71,-1-1 1,1 0-151,0-1 1,0-7 89,0-6 1,4-9-122,1-10 1,4 1-35,-4-6 0,4-2-44,-4-7 1,5-2 73,0-4 0,0-2-69,0 3 0,2 2 135,-3 3 1,4-2-26,1 1 0,-2-4 96,-2 4-95,2 1 1,-4-1-310,6 1 35,0-7 24,0 3 1,0-7 82,0-4 0,4-3 19,1-6 0,6 0 151,-1-1 1,-2 1-117,1 0 1,0 2 104,6 2 0,-1-1-72,0 6 1,0-4 197,0 4 1,0 0-221,1 5 1,0 0-303,4 0 0,-3 2-101,3 3 0,3-2-990,1 6 1475,4-6 0,39-3 0,10-7 0</inkml:trace>
  <inkml:trace contextRef="#ctx0" brushRef="#br0" timeOffset="1367">737 877 7831,'-14'0'260,"0"0"321,0 0-376,6 0-192,2 0-7,6 0 0,6-6-7,3-3 1,4-9-54,1 0 1,5-8 49,0 3 0,0-4-294,-5-1 1,0-2 71,0-3 0,-4 3 131,-1-3 1,-6 4 125,2 6 1,-3 2 171,-2 7 1,-7 6 355,-2 4 0,-4 4-279,-1 4 1,-5 10 205,0 10 1,-4 9-127,4 5 0,0 3-115,5 1 1,0 2-115,-1 4 0,8-4-201,2 3 0,3-9-79,2-5 1,8-3-361,6-2 0,4-6 234,10-3 0,-1-10-136,10-4 0,-3-5-329,3-5 0,1-3 245,5-6 0,-1-6 104,1-4 1,-6-1 390,1 1 0,-6-2 0,1 2 0,-8-1-23,-2 1 0,-5-1-10,1 6 0,-5-4 96,-5 4 1,-3-2 100,-6 2 0,0 2 465,0-7 1,0 12-175,0-2 0,-6 3 118,-3-3 1,1 6-141,-2 3 0,6 3-76,-6 2 1,1 2-186,-5 3 0,1 3-1,4 6 1,-4 6-66,4 4 1,-2-2-194,1 1 1,2 1-168,4 4 0,2-4 155,-3 0 1,4-7-636,1 2 0,1-4 199,4 0 1,-2-3 19,7-2 0,-1-4 228,5-6 1,0-2 67,1-2 1,-6-6 290,0-9 1,-1 2-85,2-7 1,1 7 407,-7-2 0,1 3-201,-5 2 1,5 5 401,0-1-114,-1 7-226,-4-3 0,0 12-92,0 4 1,0 4-144,0 5 0,0-3-282,0 2 1,2 3 146,3-2 0,2 0-330,8-5 1,-1-5 160,0 1 1,5-7-41,0 2 0,6-5 57,-1-5 1,-2-9 83,1-10 0,1-4-1,4-5 0,-4-5 134,-1-9 1,-1-1 185,2-8 1,1 1-85,-6-11 1,0 0 268,-5-5 1,-6 12-132,-3 8 1,-4 18 1634,-1 9-1309,0 13 0,0 6 32,0 10 0,-6 9-156,-3 10 0,-4 9-188,-1 4 1,0 4-44,-1 2 1,1-1-1,0 1 1,5-1-131,-1 1 0,2-5 49,-1-1 1,3-5-589,6 1 0,0-3 13,0-2-169,0-6 0,6-3-292,3-9 464,4-4 1,1-12 101,0-4 0,0-4 119,1-5 1,-1-5 212,0-9 0,0 3-105,0-3 1,0 4 479,1 0 0,-1 1 35,0 0 0,2 4 216,3 0 1,-4 9-316,4 0 1,-3 3 293,-2 7-410,-6 0 1,3 12-194,-6 2 1,-2 8 1,-8 2 1,2 6 73,-7-1 0,-1-2-271,-7 2 0,2-2 42,-3 1 1,2 3 42,-2-8 0,3 1 119,-3-5 1,8 1 27,2-1 3,-1 0 0,2-5-21,4 1 68,2-7 0,10 2-39,6-10 1,2 2 43,7-7 0,-4 1-17,5-5 1,-7 4 5,2 1 0,-3 6 35,-2-2 0,0-1-53,0 1 1,-4 0 43,-1 5 1,1 2 3,4 3 0,-5-2 14,1 6 0,-1-1-39,5 2 0,-4 2 32,-1-2 1,1 1-27,4-2-11,0 4 172,0-6-2,0 1 73,1 5 349,-8-11-159,0 4-338,-1-6 1,-4-2-261,2-2 1,-1 2-99,2-3-51,-3-3 140,10 7 1,-4-10-207,6 6 0,-4-1 111,-1 1 0,1 3 67,4-2 0,-5-3 201,1 3 1,-1-7-74,5 1 1,-4-2 62,-1-3 1,1 1-114,4 0 1,-5-2 2,1-2 1,-7 2 116,2-3 0,-2 3 229,1 2 475,-2 0 0,3 6-352,-10 3 0,2 12 376,-7 7 1,6 6-252,-6 9 0,2 0-242,-1 4 0,1-1-220,3 6 0,4-7-225,-4 2 1,3-8-238,2-1 0,7-2-604,2 2 1,5-4 1027,5-6 0,38-28 0,15-14 0,9-1 0,0 1 0</inkml:trace>
  <inkml:trace contextRef="#ctx0" brushRef="#br0" timeOffset="2024">2593 552 7815,'-10'0'302,"1"0"0,4 3 473,-4 6 0,4 9-321,-4 15 0,-1 11-132,-4 12 0,-7 9-264,-2 10 0,-4 3-169,-1 2 1,-1 2-82,1-7 1,1-4-118,4-5 0,2-12-233,7-2 0,6-13 313,4-6 229,2-3 0,46-21 0,11-4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0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185 540 7811,'0'-14'0,"0"0"154,0-1 0,0 1 75,0 0 0,5 0 157,0 0 1,4 0-157,-4-1 1,4-3 91,-4-1 1,4 0-113,-4 5 1,0-5-26,-5 0 0,0 0 88,0 5 0,-2 6-72,-3 3 1,-2 4-157,-8 1 1,-5 6-38,-4 3 0,-2 10-170,-3 5 1,6 9 122,-1 5 0,4 1-56,1-1 1,1 1-9,14-6 0,-1 0-88,5-4 1,2-1-122,2 0 1,6-10 99,9-4 1,4-10-15,10 1 0,2-11 71,3-8 0,-2-5 89,-3-5 0,-3-7 2,3 2 0,-3-2 164,-2 3 1,-6 1-31,-3 3 0,-10 4 400,-4 6 105,3 6-383,-6 1 1,-1 9-2,-6 3 1,-4 4-184,4 10 0,-4-3-178,4 3 0,0-4 77,5 0 1,2-1-136,3 0 1,-1-5-152,11 1 0,-3-7-306,12 2 0,-1-4-92,6-1 0,-1-6 435,0-4 1,5-8 341,0-6 0,5-4 0,-5-5 0,0-5 0,-4-9 0,-1-4 0,0-5 0,1-6 0,-1 1 0,-8 12 261,-5 11 382,-8 7 696,-7 15 0,-6 16-549,-3 19 1,-4 12-113,-1 7 0,-5 8-194,0 1 0,0 0 30,5-4 1,-3 1-324,3 3 0,-4-3-187,9 3 0,3-7-26,1-3 1,3-5-202,2 1 1,7-5-49,2-4 1,5-10 134,5-9 0,3-4-623,7-1 0,4-12 141,0-7 1,4-6-58,-4-4 1,0-5 280,-4-4 0,-1-3 142,0-1 0,-6 4 213,-3 0 1,-3 11 221,-2-1 1,-4 9 353,-1 0-459,-6 10 0,2 2 660,-10 7 1,4 7-217,-4 2 0,-1 10 104,1 5 0,-4 1-276,4-2 0,0 4-332,5-3 0,0 1-15,0-1 1,0 1-323,0-6 0,5 0 11,0-5 0,6-2 127,-2-2 0,4-4 29,1-6 1,0-2 22,0-2 0,2-6 97,3-9 0,-2-3-27,7-6 0,-5 0 24,4-1 0,-4 6 35,5-1 1,-7 5-11,2-4 0,-3 7-5,-2 2 2,0 0 0,-6 14 156,-4 0 1,-2 6-65,-2 8 0,0 7 33,0 2 0,-5-1-123,1 2 0,-1-2-4,5 1 1,0 3-3,0-7 0,6-1-159,4-3 1,7-8 178,2-2 0,4-3-19,-4-2 0,6-3 198,-1-7 0,3-1-91,1-12 1,-1-1 155,-3-4 1,-4-2-44,-6-3 0,-6 3 17,-3-3 0,-4 3-172,-1 1 0,-8 7-136,-6 4 1,0 2-109,-5 2 0,-1 6-354,1 3 1,0 3-599,5 2 1,6 2 468,3 3 1,4 3 677,1 6 0,31 19 0,9 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1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128 227 7811,'16'-11'187,"3"-3"1,-2-5 328,7 0 1,-5 3-89,4-3 0,-5-1 68,1 1 1,-5 0 156,-5 5-273,-3 0 0,-7 6-24,-4 3 0,-3 3-94,-6 2 1,-5 2-226,0 3 0,-6 7 67,2 7 1,-7 6-43,1-1 0,-1 3-75,12 1 1,-1 5-338,4 0 1,1 0 14,0-4 0,2-6-211,2 1 0,4-5 224,6 4 0,1-7 72,4-2 0,5-6 94,8-8 1,4-2-74,7-2 0,1-4 262,3-6 0,-3-7 9,3-2 1,-3-4 101,-2-1 0,-1-1-31,-4 1 1,-1 0 57,-3-1 0,-8 1 71,3 0 1,-7 6-74,2 3 0,-6 3 466,2 2 1,-5 6 283,-5 3-525,4 4 1,-7 1-80,3 0-465,4 0 1,-6 6 181,7 3 1,0 4-53,0 1 0,-4 5-275,-1 0 0,0 5 126,5-6 0,0 3-105,0-2 0,5-4 38,0 4 1,6-3-61,-2-2 1,4-4 181,1-1 1,0-6 123,0 2 1,5-3-100,0-2 0,1-5 185,-1 0 1,-3-7 137,3-3 0,1 1-85,-1-5 1,-2 2 263,-7-2 1,2 5-65,-2 0 1,-2 0 59,1 4 0,-6 2-62,2-1 0,-2 6 402,2-2-188,-3 3-454,4 9 1,-6 1-600,0 6 454,0 0 0,0 0-1601,0 0 1191,0-6 1,1 3-472,4-6 0,8 0 238,6-5 0,6-7 80,-2-2 0,9-8 56,1-2 0,5 0 157,-5 5 0,0 1 523,-5 4 0,-6 2-176,-3 7 1,-10 10 838,-4 9 1,-5 12 184,-5 21 1,-10 6 704,-14 13 1,0 6-1104,-9 3 1,0 2 85,-5-1 1,1-6-235,-1-9 0,6-4-119,-1-10 0,6-10-505,-1-9 1,0-6-230,5-8 1,-2-7-440,11-12 1,7-8 240,7-6 0,3-8-660,2-11 1,8-3 711,6-7 1,12 1-140,7-1 0,6-4 342,-1 0 0,1 0 142,-1 4 1,3 1 158,-3-1 0,4-5-106,5-4 1,-1-2 610,6 2 0,-2-3-15,2 3 0,0-1 519,-9 1 1,-6 9-385,-13 10 0,-8 11 604,-7 8-764,-6 6 0,2 8-143,-10 0 0,-7 8-232,-7 6 0,-5 2 33,5 8 1,0-1 131,5 5 0,6 1-120,4-1 0,2 0-98,2 1 1,8-2-29,6-4 1,0 2-135,5-6 1,-3 0-282,-2-5-378,0 0-251,-6 1 0,-3-6 475,-10 0 0,-9-5-677,-10 0 1295,4 4 0,-19-6 0,1 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183 297 7811,'0'-8'-1720,"0"0"1720,0 3 0,0 4 5,0-12 1,2 5 227,2-6 1,-1 0 183,7 0 1,-2-2-198,1-3 1,4 2 2,-4-7 0,-1 2-36,2-2 1,-7-1 265,1 6 1,-2 0-395,-2 5 1,-8 6 52,-6 4 1,-2 4-147,-7 4 1,-1 6 12,-4 9 0,-1 3-79,1 6 0,1 5-39,4 0 0,2 0-184,7-4 0,6-1 52,3 0 1,5-6-157,5-3 1,5-8 505,8-1 1,0-7-66,5 2 1,-1-9 387,2 0 0,-2-1-208,-3 5 0,-8 0 72,3 0-359,-3 0 1,3 8-309,0 6 0,1 0 401,-1 5 0,30-4 0,14-2 0,4 2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2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0 355 7811,'0'-21'0,"7"-1"36,2-6 0,4-1 180,1 1 1,2 0 223,3-1 1,1 1-208,4 0 0,2 1-312,-2 3 0,-4 4 232,-1 6 0,-8 1 48,-1 4 0,-5 2-55,4 7 0,-6 7-116,2 2 0,3 9 237,1 0 1,8 8-153,2-3 1,2 6 317,-2 4 0,1-4-103,4 5 1,-4 0-148,-6-1 1,-1-4-108,-4-6 0,-2-4-192,-7 5 0,-2-7-158,-3 2 0,-10-5 207,-14-5 0,-5-2-1109,-9-7 0,5 0 493,1 0 0,7 0-1070,1 0 1753,7 0 0,33-44 0,7-11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3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1 453 7811,'14'-15'168,"0"1"1,0 5 334,1-1 1,-1 3-143,0-3 0,0 4 73,0 6 1,0 0-363,1 0 0,-6 1 81,0 4 1,-5-2-28,0 7 0,3 4-75,-3 5 0,1 1-227,-5-1 1,-2-3 42,-2 3 0,1-4-562,-7 0 425,7 5 1,-8-4-157,6 3 1,-1-10-150,1-4 370,4 3 1,-6-8-129,7 0 1,2-7 43,3-7 1,3-6 113,6-4 0,0 2 47,0-1 0,5 1 124,0-2 0,4-1 40,-4 6 1,5 5 248,-5 4 1,0 7 205,-5-2 0,0 4-222,0 1 0,-1 8 115,-4 6 0,2 0-82,-6 5 0,0 1-145,-5-1 1,0 0-27,0-5 0,0 0-65,0 1-29,0-1-371,-7 0 170,6-6 1,-6-3 56,7-10 0,7-3-32,2-6 0,5-5 27,5 0 1,-1-6-76,5 1 1,1-3 202,4-1 1,-1 6 2,-4 3 1,4 3 166,-3 2 0,-4 6 833,-1 4-585,-3 2 1,-4 8-155,-2 4 0,-4 7-157,-6 2 1,0 5-146,0-5 0,0 6-281,0-2 1,0-2-87,0-2 1,0 1-407,0-1 1,7 0 306,2-5 1,4-6-155,1-3 1,0 1 641,0-1 0,5-1 0,0-4 0,6-6 0,-1-3 0,2-9 0,3-1 0,-1-6 0,0 2 0,2-9 0,3-1 0,-4 0 0,-1 5 0,0-1 184,-4 1 1,-4 1 518,-1 4 1,-9 2 746,-6 7-978,4 0 1,-8 6 24,0 3 1,-1 4 125,-9 1-407,-5 6 1,-3 7 0,-5 7 0,-1 2 0,0 2 308,1-2 1,5 5-582,0-4 1,3 4 108,6 1 1,-2-4-581,6-1 0,1 0 172,4 0 0,0-2-32,0-7 0,7-6 23,8-4 0,0-2-206,9-2 1,-1-2 117,6-2 0,-1-6 42,0-9 1,1 2 202,-1-7 1,0 1-11,1-6 1,-7-4 228,-3 0 0,1 0 130,-1 5 0,-5 4 385,-4 1-280,-7 5-16,3-2-29,-6 12 0,-6 8 123,-4 10 0,-2 7 13,-2 2 0,4 6-69,1-1 1,1 2-263,-2 3 1,4-3 1,6-2 1,0 3-108,0-4 1,0-1 120,0 2 0,2-7-143,2 2 0,4-5 108,6-4 1,2-4-29,3-6 1,-2 0-143,7 0 1,-5-11 101,4-3 1,1-10-115,4 1 0,-1-6 86,-3-4 0,3-3-86,-4-6 1,4-1 118,1 1 0,1-6 28,-1 1 1,-8 6 297,-6 8 630,1 10-591,-14 8 1,4 11-60,-10 8 0,-4 11 222,-10 8 0,2 9-158,-7 1 0,7 5-87,-2-5 1,3 6-116,2-1 0,1 1-208,4-1 1,-2-4-95,6-5 0,2-2-289,8-4 1,4 1 237,10-10 0,3-3-107,6-11 0,7-2-329,3-2 0,3-11 218,1-8 0,1-4-99,-1-1 0,-4-7 231,0-3 1,-7-7 345,2-2 0,-4-7 0,-6 2 0,-2 3 0,-7 2 0,-2 6 1238,-2 8 1,-5 13-665,-10 15 0,-3 5 575,-6 5 1,0 10-119,-1 14 1,-3 7-52,-1 11 1,-5 5-898,5 9 0,0 7-549,5 3 0,6 8 207,4-9 1,40 23-1,-13-45 1,1-1-1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4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610 296 7811,'8'-14'0,"3"4"138,-6 1 1,4 0 179,-4-6 0,4 6 641,-4 0-602,0-1 1,-1-4 79,1 0 1,0 4 526,-5 1-615,0-1 0,-2-4 38,-2 0 0,0 5 12,-5-1 1,4 2 132,-4-1 0,-2-2-234,-8 6 1,-2 0-64,-2 5 1,-4 2-162,3 3 0,-2 3-179,-3 6 1,1 0-682,0 0 0,1 5 443,3 0 1,5 5-434,10-6 1,-2 6-120,6-5 1,1-5-186,4-5 0,6-5 606,3 0 0,10-2 92,5-2 0,3 0 371,1 0 1,-1 0 330,-4 0 0,2 13 659,-6 5 1,0 14-525,-5 6 1,-6 15 722,-3 9 0,-7 12-388,-7 6 1,-8 3-583,-16 2 0,-5-6-33,-9-4 1,-8-10-182,-7-8 0,-4-15 37,5-14 0,7-12-133,12-11 1,4-11-771,14-9 1,7-11 424,17-12 0,8-9-903,6-5 0,8-8 506,11-1 1,3 1 349,7 8 0,-1-3 258,1 3 0,4-2 56,0 2 0,7 2 39,-2 3 0,3 3 339,1-4 0,-2 6 409,-7 4 0,-6-1-22,-13 6 0,-1-2-15,-3 2 0,-1 3-66,-9-3 1,2 10 646,-11 4-232,0 3-501,-5 2 0,-2 6-91,-3 3 0,2 5-155,-6 5 1,4 3-253,-4 6 1,5 2 117,0 3 1,4-4-374,4 4 1,6 2 192,9-2 0,3-1-185,6-3 0,4-1 242,-4 0 0,7 5 224,-12 0 0,1 0-107,-10-5 0,-6 2 93,-3 2 0,-5 0-108,-5 5 1,-5-5 43,-9 1 0,-1 1-683,-4-1 1,4 0 308,6-5 1,1 0-1063,4 0 1,2 0 1374,7 1 0,51-26 0,12-7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5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199 523 7811,'27'-28'130,"-5"1"33,6 3 1,-6 4 672,-8 6 1088,-6-1-1300,-1 1 0,-9 6 136,-3 4 0,-4 2-319,-10 2 0,-2 2-170,-2 2 0,-9 6 53,4 9 1,-3-2-123,2 7 1,2-2-36,4 1 0,2 2-189,7-6 1,0 5-298,0-5 1,6 4-474,3-4 1,4 0 376,1-5 0,6-6-281,3-3 1,10-3 229,5-2 0,3-2-33,1-3 1,0-4 78,1-10 0,-1 2 152,0-7 1,-6 5 93,-3-4 0,-3 5-1,-2-1 1,-4 5 83,-1 5 446,-6-4 112,4 12 0,-9-4-186,-3 10 0,4 2-34,-4 8 0,3 3-56,2 1 0,0 2-65,0-2 1,2-4-69,3 4 1,3-3-182,6-2 1,0 0 65,0 1 1,6-8-144,4-2 0,4-3-24,5-2 1,2 0 54,3 0 1,1-7 165,-6-2 1,0-5-67,-4-5 0,4 2 360,0-7 1,-7 2-74,-7-2 1,-3-1 25,-2 6 0,-6-4 174,-3 4 1,-4 5 310,-1 4 0,-6 7-263,-3-2 0,-9 4-128,-1 1 1,-4 6-336,4 4 0,-5 2-38,5 2 0,-4 2-45,4 3 0,5-2-71,4 7 0,3-5-237,-3 4 1,4-4 147,6 5 1,0-7-113,0 2 0,6-5-142,4-4 1,4 1 166,5-7 0,3 1-144,6-5 1,0-6 73,1-4 0,4-4 167,0-5 0,-2-4 83,-7-10 0,3 1 104,-4-6 0,2-4-6,-1-5 0,-2-7 145,-3 2 0,-3-8 55,2-1 0,-7 1-94,-1 8 1,-7 11 2226,2 13-582,-4 6-905,-1 14 1,-1 3-382,-4 10 0,2 8-6,-7 6 1,1 11-77,-5-2 0,0 10 177,0-1 0,1 6-354,4 4 1,-4 2 58,3 3 0,-1 1-217,2-5 1,1 5 86,3-1 0,4 2-774,-4-3 0,11-3 76,9-11 1,5-7-216,8-6 0,2-8 253,3-2 0,-3-8 158,3-11 0,2-2-152,-2-8 0,0 0 113,-5-4 0,1-5 70,-1-9 1,-6 2 199,-3-7 0,-3 2 13,-2-2 0,-2 3 222,-2 7 1,-4 4 659,-6 1 684,0 5 1,-1 4-696,-4 10 1,2 4 277,-7 4 0,1 9-399,-5 6 1,4 6-186,1-1 1,4 2-305,-4 3 0,5-1-238,0 0 0,2 1-382,2-1 1,2-6-701,2-3 1,4 1-2120,6-1 3350,1 0 0,24-43 0,7-9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24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35 100 8188,'-14'-15'1560,"6"1"-1107,-4 0 1,12 6-104,0 3 1,6-1-75,8 1 1,7 1-339,2 4 0,4 0-306,2 0 1,6 0-424,3 0 0,-2 0 791,2 0 0,9-6 0,7-1 0,7-1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6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15 270 7811,'8'0'949,"4"0"1,-8 0-371,5 0 1,-4-2-270,4-2 0,-4 1-121,4-7 1,-6 1-43,2-5 0,-2-1-103,2 1 0,-3 0 58,2 0 1,-2 0 186,-2 0-303,-6-1 1,2 8 144,-5 2 1,0 3 49,-6 2 0,6 2-108,0 3 0,1 2-90,-2 8 0,-1 3-74,6 1 1,1 0-344,4-5 0,0 5-1318,0 0 1281,0 0 0,6-6-97,3-4 1,6 2 106,4-6 1,-2 0 102,6-5 0,-4-7 215,5-2 0,0-4 109,4-1 1,0 0 468,1 0 0,-6 0-309,1-1 0,-5 6 812,4 0 0,-5 5 126,0 0 432,-8 2-963,-4 2 1,-6 6-112,0 4 0,0 2-51,0 3 0,-1-1 129,-4 0 0,3 0-413,-2 0 0,-3 0 121,3 1-352,-1-8 0,6 4-263,4-6-70,3 0 1,11-7 186,0-2 0,0-4-265,-5-6 0,5-2-68,0-3 0,4 2-280,-4-7 1,0 7 752,-5-2 1,0 3-188,0 2 1082,1 6 68,-1-5-62,0 12 0,-6 1-297,-3 9 1,-4 4 219,-1 1 1,0 0-339,0 0 1,2 1-162,2-1 0,0 0-211,5 0 0,2 0-344,8 0 1,-2-6-616,7-3 0,-1-3 453,6-2 0,-1-2-633,0-3 1,1-3 372,-1-6 1,0-6 154,1-4 1,-2-4 520,-4-5 1,2 3 125,-6-3 0,0 0 67,-5 4 1,-6 4 138,-3 11 3967,-4 6-2995,-1 2 1,-4 19 163,-1 5 0,-4 8-792,4 2 1,-5 5-378,6 0 0,-6 2-573,5-2 0,1-3-771,4 3 1,0 0 226,0-5 1,4 4-2717,1-9 3660,6-9 0,-3-14 0,6-15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6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0 170 7811,'2'-19'0,"2"0"0,0 0 988,5 5 1,7 0-401,7 0 0,12 4-239,7 1 0,13 4-589,12-4 1,13 4 239,5-4 0,-35 4 0,1 0 0,-1-2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7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37 7811,'8'-17'2097,"-4"3"-1442,4 9 1,-6 11-212,2 13 1,-5 13-46,-9 5 1,-1 11-170,-12 3 1,-1 9-46,-4 2 1,4 1 30,1-2 0,5 2 0,-1 3 1,4 0-151,1-9 1,6-1-202,3-13 1,5-4-1329,5-10 0,7-9 651,7-6 1,6-7 374,-1-12 0,-2-5 175,2-9 0,-1-3 187,6-6 1,-1-5-19,0 0 1,-4-6 207,-1 1 0,-7-5-96,-2-4 0,-1 3-10,-8-3 0,-1 4 262,-4 6 1,-6-3-108,-3 7 1,-10 2 304,-5 7 1,-7 4-198,-2 6 1,1 1-6,8 4 1,4 2 425,6 7-223,6 0 1,3-1-79,10-4 1,11 3-156,12-2 1,4 0-607,10 0 0,-3-3 207,9-2 0,2-4-506,2 4 1,-2-4 526,2-1 0,-3 2 480,-2 2 0,-6-1-219,-13 6 1,-6-1 412,-3 1-443,-9 4 0,-4-4 37,-6 10 0,-6 3-180,-4 6 1,-2 6 122,-2 4 0,-2-2-407,-3 2 0,3-1 13,-3 6 0,0-1-111,5 0 0,-3 1 143,8-1 0,-2-5 48,1 1 0,-1-7 29,6 2-29,1-3 451,4-8 1,1-2-121,4-6 0,3-12 270,6-7 0,2-6-134,3-4 0,-2-1 15,6-3 0,-5-1-101,1-4 0,1 3-21,-1 7 0,6 0 6,-1-1 1,-2 7-21,1 3 0,1 4 136,4 0 0,1 8-103,-1 2 1,0 3 302,1 2 1,-3 7-155,-2 2 0,1 4-90,-6 1 0,-2 5-114,-7 0 1,-2 4-260,-4-4 0,-2 0 7,3-5 0,-5 0-183,-5 0 0,-3-4-54,-6-1 0,-5-6-32,0 2 0,0-3-141,5-2 1,0 0 183,0 0 1,6-7-7,3-2 1,4-8 104,1-2 0,6-5-45,3 5 1,6-6-36,3 1 1,5 4 378,5 1 0,19 2 0,10 0 0,4-2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7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7811,'6'-14'0,"2"0"0,6 5 1158,0-1 0,5 7-607,0-2 1,6 4-539,-1 1 1,3 0-408,1 0 1,0 0 393,1 0 0,37-7 0,9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8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7811,'5'10'281,"0"-1"1,4 5 376,-4 5 0,1 6-156,-1-1 0,-3 3 327,2 1 0,-1 0-462,2 1 0,-3-7-136,2-4 1,-2 3-85,-2-2 22,6-7 0,-3-5-402,7-7 1,-5-2 206,4-3 0,1-9-350,4-9 0,5-4-174,-1-1 0,12-2-390,-1-3 1,2 1 145,-3-6 1,2 7-969,3-2 1762,-3 9 0,11 4 0,-5 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8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13 7811,'-2'10'-146,"-3"-1"1,4 0-182,-4 6 0,3-1 616,2 0 1041,0 0-460,0 0-477,7 0 1,1-6-144,6-3 0,0-5-34,0-5 1,3-3-124,-2-6 0,2 0 19,-8 0 1,2 0 186,-1 0 17,-4-1-201,-6 1 0,-8 2 85,-6 2 1,0 5 127,-5 10 1,-3-2 204,-2 7 1,4 4-150,1 5 1,3 6-120,2-1 1,2 2-500,2 3 1,5 1-587,10 3 0,9-5 40,10 0 1,9-1-1960,5-8 2739,3 0 0,18-21 0,12-7 0,6 0 0,-1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8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7811,'8'-6'1552,"5"-2"0,-12 2-1042,4 6 0,-4 12-52,-1 12 1,0 3-84,0 1 1,0 2 116,0 3 1,0-3-283,0 3 1,0 1 5,0-1 1,0 1-112,0-6 0,0-6 122,0-3-174,0-3 0,7-9-82,2-2 0,4-11-348,1-8 0,5-7-30,0-7 1,6 0-345,-2-1 0,3-5-276,-3-4 0,7 2 413,-6-2 1,6 8 66,-7 2 1,2 1 60,-1 8 0,1 6-450,-6 9 936,0 2 0,-11 40 0,-2 9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29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170 453 7811,'14'-6'0,"1"-2"306,-1-6 0,-5 0 477,1 0 1,-7-5-35,2 0 1,-4 0-299,-1 5 1,0 4 1338,0 1-1268,0 6 0,-6-3-147,-4 6 1,-2 0-113,-2 0 1,-2 7-1,-3 8 1,2 0-98,-7 9 0,7-5-101,-2 4 0,3-1-220,2 2 0,0 3 177,0-4 1,4-1-767,1 2 0,6-7 121,-2 2 0,3-3-103,2-2 0,2-1 258,3-4 1,4-2-52,10-7 1,-2-7 242,7-2 0,-5-4 101,4-1 0,-1-6-114,2-4 0,-4 2 72,-5-2 1,-1 7 237,0-2 0,-1 3 310,-4 2 394,-3 0-75,-6 6 576,0 2-920,0 18 0,0-2 362,0 9-584,0-3 0,2-2 140,3 0 0,2-6-816,8-4 1,4-2-16,-1-2 1,12 0-280,-1 0 1,4-6 311,0-4 1,-2-9-9,7-4 1,0-6 240,4-4 1,-6-4 123,-3-11 1,-3-2 30,-1-7 1,-3 4 22,-2 6 1,-10 6 2643,-9 12-1515,-3 14 0,-9 2 204,-2 13 0,-5 13-450,-5 6 1,1 7-63,-5 7 1,4 4-289,-5 5 1,7 1-120,-2-1 1,5 1-229,5-1 1,-2 5-118,6 1 1,0-6-243,5-4 1,6-7 176,4 2 0,4 0-268,5-4 0,-2-6-33,7-13 1,-1-4-399,6-6 0,-1 0 130,0 0 1,1-8 311,-1-6 1,0-2 240,1-7 1,-3-1-42,-2-4 0,1-2 241,-6-3 0,5 3 22,-5-3 0,4 0 37,-4 4 1,-5 0 251,-4 10 0,-7 0 1152,2 5-186,-4 6-893,-1 1 1,-1 9-142,-4 3 1,-1 3-86,-4 6 1,-2 6-116,2 4 1,-1 3 15,2 1 0,-4 0-184,4 1 1,2-3-6,3-2 0,2 3-91,2-4 0,0 2-74,0-1 0,2-3-207,2-7 0,4-5-27,6 1 0,2-7 165,3 1 0,-3-4 200,3-4 0,1-4-75,-1-6 0,5-5 435,-6 0 0,1-6 60,-5 1 0,1 2 219,-1-2 0,5 1-190,0-5 0,-5 1 205,-5 3 1,1-1 17,4 6 1,0-4 327,0 4-723,-6 0-43,5 5 8,-12 6 80,5 1 0,-7 15-18,-4 6 1,-3 2-111,-6 8 0,5-1 42,-1 6 0,1-6 9,-5 1 0,-1 0 157,1 4-109,0 0-235,6-6 1,-3 3-131,6-6 0,1 6-198,4-1 1,0-3 191,0-3-924,6-8 685,8 2 0,8-10-169,7 3 0,5-5-220,4-5 1,4-9 147,6-10 1,-3-7 274,7-2 1,-6-7 74,1 3 1,-3 2 551,-1 2 1,-2 9 526,-4 5 0,-2 5 83,-7 5 0,-6 6 1072,-3 12 0,-3 2-580,-2 13 0,-6 4 140,-3 5 0,-4 5-931,-1-5 0,-1 5-202,-4-5 0,-3 0-1854,-6-5 1,-5-4 458,0-1 0,-6-4-998,1 5 2079,-9-7 0,-66-15 0,39-7 0,-1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0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65 114 7811,'-15'-6'0,"1"4"1028,0-3 1474,0-2-1947,6 5 1,8-4-67,10 6 1,8 0-280,6 0 1,4 4-176,5 1 1,10 0-747,9-5 0,9 0 232,5 0 479,4-6 0,3-5 0,19-3 0,2-1 0,-17 2 0,0 0 0,-1-1 0,1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0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449 29 7811,'-28'-6'0,"-5"-1"717,0-2 1,-5 3-395,5 6 0,0 3-63,5 6 1,6 2-78,3 13 1,5-1-36,4 6 1,4 4-51,6 0 0,3 5 5,7-5 1,5 6-41,14-1 1,1-2-8,3 2 1,-3-7 215,3 2 1,-4 0-151,0-4 1,-13 1-197,-7-11 1,-7-1-26,-7-3 0,-11 2-280,-12-3 1,-7 2 122,-7-11 0,-1-1-174,1-4 1,-1 0 148,1 0 1,7-4-86,7-1 1,3-6-206,10 1 1,0-2 174,10-2 1,8-2 12,11-3 0,7 2 383,7-7 0,7 0 0,2-4 0,4 4 0,2 1 0,-1 1 0,1-2 0,4-3-68,0 4 0,5 2 68,-5 3 0,7 2 700,-2 2 1,-3 6-266,-2 3 0,-11 3 86,-8 2 0,-7 7-140,-12 2 0,-4 5-114,-10 5 1,-3-1-128,-6 5 0,-5 1-143,0 4 0,-3 0-12,8 1 1,-3-6-261,8 1 1,2-5-152,2 4 1,4-5 206,1 1 0,1-5-37,4-5 1,3-2 249,6-7 0,2-4 356,3-5 0,3-4-132,6-15 0,-4 1 74,-1-10 1,-1 0-9,2 0 1,-10-3 101,-9 7 1,-3-5-488,-2 5 1,-2 2 131,-3 7 0,-4 5-613,-10 10 0,3-2 264,-3 6 1,8 0-1654,2 5 1971,6 7 0,-4 20 0,7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27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1 8232,'0'14'869,"-5"8"-645,0 7 1,-6 14 0,2 13 0,-2 8 79,1 7 1,-2 2-250,2 3 1,2-4 75,-1 4 1,1-8 68,-2-1 0,4-9-536,6-1 1,0-13-10,0-10 0,8-11-231,6-4 1,7-11 378,7-8 0,-4-8 83,0-11 1,-1-3 235,6-6 1,-2-6-23,-4 1 1,-7-6 42,-6 1 1,-7-5-50,2-4 1,-4 2 43,-1-2 1,-8 4 3,-6 5 0,-2 2-195,-7 3 1,-1 9-39,-5 0 1,6 12-222,-1 2 0,7 7-274,-2-2 0,8 4 44,1 1 542,7 0 0,16 25 0,10 6 0</inkml:trace>
  <inkml:trace contextRef="#ctx0" brushRef="#br0" timeOffset="492">342 300 7989,'14'-14'225,"0"-1"1,5 1 155,0 0 1,6 1 275,-1 4 0,3 2-237,1 7 1,-1 2-51,-3 3 1,1 3-289,-6 6 0,-4 0 101,-6 0 1,-6 5-383,2 0 1,-3 2 174,-2-2 1,-2-3-372,-3 3 0,-3-4 80,-6 0 1,0-1-165,0 0 1,-1-6-136,1-3 100,0-4 295,0-1 1,6-6 32,3-3 1,5-6-19,5-4 1,4 4 39,10-4 0,-1-2 206,5 2 0,-4-1-8,5 1 0,-5 3 126,5-3 0,-2 3-55,2 2 0,1 4 141,-6 1 1,5 6-67,-5-2 0,0 3-66,-5 2 0,0 2-73,0 3 1,-4 2 47,-1 8 1,1-1-209,4 0 1,-5 0-17,1 1 1,-5 0-43,4 4 1,-4-3 154,4 3 1,-4-8-26,5-1 0,-6-5 209,6 4 1,-5-6-120,4 2 1,-1-5 496,1-5 0,4-3-176,-3-6 1,-4-5 158,-1 0 0,-4-5-179,-1 5 1,-1-4-102,-4 4 0,-3-5-106,-6 5 1,-2 2-277,-3 7 0,2-1-386,-7 6 0,7-4 307,-2 4 0,3 0-212,1 5 0,6 5-127,0 0 1,5 6-289,0-2 0,4 4 845,4 1 0,74 38 0,-28-21 0,1 0 0</inkml:trace>
  <inkml:trace contextRef="#ctx0" brushRef="#br0" timeOffset="933">1267 243 7995,'8'-14'0,"4"-5"0,-2 0 1813,2 6-1250,3 0 1,-6 12-267,1-4 1,-7 5-63,2 5 1,-4-2 126,-1 7 1,0 4-164,0 5 1,0 0-159,0-5 0,2 5 94,2 0 0,-2 5-101,3-5 0,-4 0-194,-1-5 0,0 0 29,0 0-31,0 0 0,2-1 39,3-3 0,-2-4-30,6-6 1,1-6 87,4-4 1,0-3-209,1-1 1,4-6 27,-1-4 1,6-3 8,-5-1 0,5 4 171,-5 0 1,1 7-22,-1-2 1,-8 3 501,4 2-308,-4 6 1,-2-3 588,1 6-366,-7 0 1,3 12 532,-6 2-617,0 4 0,-4 1-106,-1 0 1,0 0-68,5 1-281,0-1 1,2-1 20,2-4 0,4 2 84,6-6 0,1 0-291,-1-5 1,2 0 135,3 0 1,1-7-24,4-2 0,1-4 280,-6-1 1,5 0 234,-5-1 0,0 3 468,-5 2 1,0-1-352,1 7 0,-1-1 93,0 5 1,-4 1-57,-1 4 1,-6 3-259,2 6 1,1 7-447,-1 3 0,5 2-1887,-6 3 2202,7 6 0,16 33 0,11 14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1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37 7811,'0'-15'0,"1"6"1211,4-1-739,-4 7 0,6 5 126,-7 12 0,-7 8-160,-2 11 0,-4 3 44,-1 7 0,-5 4-463,1 0 0,-1 5 47,4-5 0,1 7-923,0-2 1,2 1 507,2-1 1,-1-4-274,6-11 1,5-4 621,5-9 0,31-22 0,4-12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1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99 7811,'7'0'1105,"6"0"0,-10 7-464,7 2 0,-7 5-173,2 5 1,-4 2-79,-1 2 0,0 4-22,0-3 1,0 2-125,0 3 1,0-7 243,0-3-42,6 3-224,2-7 1,6-2-227,1-13 0,3-8 88,1-11 0,5-7-284,-5-8 1,4-5-118,-4 1 0,5-1-279,-5 1 1,0 4 210,-5 5 1,0 7-206,0 3 0,0 1-140,1 3 0,-6 4-1275,0 11 2005,-5 0 0,8 38 0,-4 9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1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57 143 7811,'13'-10'262,"-4"1"0,4 4-105,-4-4 0,4 1 873,1-2 1,-4-2-424,-1 2 0,-4-2-119,4-3-277,-6 1 0,2 2 0,-10 2 0,2 4 168,-6 6 0,-1 2 203,-4 2 0,-5 6-32,0 9 1,0 3-101,5 6 0,0 0-61,0 1 0,5-6-517,-1 1 1,7-2-431,-2 1 1,4-2-41,1-7 1,8-1-812,6-4 1,14-3 1408,15-6 0,33-25 0,16-13 0,-23 12 0,-1 0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2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267 836 7811,'6'-14'15,"0"0"-8,4 0 1,2 5 215,-2-1 1,3 1 358,1-6 0,5-3-164,-1-1 1,1-5 36,-4 5 1,-1-6-99,0 1 0,-6-2-141,-4-3 1,-4 7-61,-4 3 1,-6 1-6,-9 3 0,-4 4-99,-10 11 1,1 2 5,-6 3 0,1 9-158,-6 9 0,1 4 67,-1 1 1,9 7 57,5 3 1,4 3-340,11 1 1,-2-1 123,11-3 0,4-5-582,10-9 1,4-4 222,15-6 1,-1-6 48,11-3 0,-5-11 94,5-9 0,-2-7-5,2-11 0,1 2 141,-6-7 1,3 0 92,-8-4 1,4-2 176,-8-3 0,1-9 0,-2-5 0,-2-7 0,-7 2 0,0-3 0,0-2 0,-4 8 0,-1 7 0,-6 13 628,2 15 930,-3 12-1035,-2 10 1,0 18 201,0 7 0,-7 8-260,-2 6 0,-4 5-187,-1 9 1,0-1-38,0 6 1,0-5-112,-1 5 1,6 0-129,0 4 0,4-5-46,-5-4 1,7 2-321,-1-2 1,4-1 105,4-9 1,6-8-193,9-10 0,-2-5 17,7-5 1,-2-3 126,1-6 1,4-6 29,-3-3 1,1-9 133,-2 0 1,3-8 110,-8 3 1,6 1 68,-5-2 1,0 0 265,-5-4 0,-1 5 297,-4-1 0,2 5-287,-6-5 0,4 7 526,-4-2 1,0 4-297,-5 0 1,0 6 460,0-1-389,0 7-521,0-3 0,-2 8 1,-3 2 0,4 4-181,-4 6 0,3 5 48,2 0 1,0 5-253,0-5 1,0 4-439,0-4 1,2 5 314,3-5 0,3-2-267,6-8 1,6-2 195,4-7 0,4-2 43,5-3 0,-3-4 185,3-10 1,0-1 44,-4-4 1,0-1-18,-10 6 267,-6 0 1,-7 13 322,-6 6 0,-6 9-234,-4 15 0,-8 12 717,-6 16 1,-3 6-28,-1 8 1,1 2 112,4 12 0,2-6-320,7 2 1,0-6-21,0-3 0,-1 0-503,1-5 1,-1-14 25,-4-10 1,1-13-539,-5-6 0,1-11 319,-2-8 1,4-14-1205,5-14 1,8-7 98,2-7 0,3-6-64,2 1 0,7-5 894,2 5 0,5 0-41,5 4 1,2 2 144,2 4 0,4-3 95,-4 7 1,6 0 179,4 5 0,1-1 0,4 1 0,3 5 0,-3-1 0,-2 7 0,2-2 0,-2-2 0,2 2 0,-3 0 0,-7 5 0,0 0 0,0 0 0,-1 0 0,-3 0 0,1-1 0,-6 1 0,-5 5 0,-4-1 0,-7 6 0,1-6 0,-4 7 343,-4-2 1,1 4 184,-7 1 458,1 0 1,-6 1-86,1 4 0,2 3 84,2 6 1,-1 2-499,7 3 1,-6-3-23,5 2 1,1 3-607,4-2 1,0 1 153,0-1 0,0-3-1641,0 3 987,0-4 0,0 0-331,0-1 1,0-5-688,0 1 11,0-7 1648,6 3 0,14-63 0,10-13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3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43 7811,'14'14'78,"0"0"0,-1 0 118,-4 0 0,-1 0 693,-3 1 0,-4-1-364,4 0 1,-4 0-110,-1 0 1,-1-1-102,-4-4 1,2 4-135,-6-4 0,-1-2-7,-4-3-389,0-2 234,0-2 0,6-2-182,3-2 0,5-9-732,5-6 0,3-6 369,6 1 1,5 2 100,0-1 1,6 1 255,-2-2 1,-1 4 351,2 6 1,-5 1 31,4 3 1,-5 4 322,1 6 0,1 0-237,-1 0 0,-5 6 64,-4 4 0,-6 4-419,6 5 1,-7-2 127,2 7 1,1-2-1103,-1 2 1,1 2 120,-1-2 0,3-4 907,6-1 0,19 16 0,5 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383 185 7811,'0'-15'0,"0"-3"0,0-1 0,5 0 1029,0 5 0,-1 0-264,-4-1 0,0 1-95,0 0 0,0 0 65,0 0-519,-6 6 1,-2 2 720,-6 6 1,0 0-398,0 0 1,0 7-858,-1 8 1,1-1-237,0 5 1,2-4-527,2 0 1,2 3-609,4 1 316,2 0 0,-4-5 804,6 0 0,6-6 135,3-3 1,4 3 588,1 1 0,-1 1-166,-4 4 1,2-1 1031,-6 10 0,0 6-630,-5 4 1,-2 11 1074,-3-2 1,-4 10-552,-10 0 0,-3 8-422,-6 1 0,-5-6-283,0-8 0,-1-9-55,6-5 0,0-11-118,0-8 0,5-6 118,5-8 0,8-7-1017,5-8 0,4-11-197,1-12 1,8-5-1703,6-4 2759,6 3 0,26-33 0,12-14 0,-17 27 0,0 0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4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128 466 7811,'6'-36'0,"-2"-5"0,5 3 0,0-1-43,6 1 0,4 0-91,-1 10 0,6-1 979,-5 15 0,-2 5-326,-7 14 0,-4 9-132,-6 9 0,0 10-202,0 5 1,-6 8-164,-4 1 1,-7 6 154,-2-1 1,-5-1 38,6 1 1,-6-7-108,5 3 1,-1-9-180,1-1 1,3-2-48,-3 2 1,3-10 16,2-9 4,0-10 1,1-6 101,4-12 0,3-7-155,6-12 0,6-7 9,3-2 0,4-9 86,1-1 0,7-7 40,2 2 1,4-3-11,1-1 1,2-6 50,3 1 0,3-5-45,7 4 1,-1 7 677,1 8 1,-1 11-170,1 7 1,-8 14 14,-7 10 0,-8 5-290,-10 5 0,1 7-292,-6 7 1,-7 6 75,-8-1 0,-8 7-189,-6 3 0,-7 0-159,-3-1 0,1-8 171,5 4 1,0-4-475,-1 3 0,3 1 203,2-1 0,4-5 72,5 1 0,8-7 234,2 2 1,3 2 231,2-2 1,11-1 36,3-3 0,12 0 358,2 4 0,2-1-263,8 5 1,-1-4-87,6 5 1,-5-5-220,-1 4-1,-2-1-116,-2 2 0,-1-4-509,-14-6 0,1 1-441,-4-1-795,-8 0 1945,0 0 0,-14-12 0,0-4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4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0 8418,'-7'0'1179,"-1"0"-152,3 0-64,3 0-623,-10 0 0,9 0-4,-7 0 1,6 0-81,-6 0 1,5 0 39,-4 0 1,-1 8-24,-4 6 1,0 2-1,0 8 1,0 1 6,0 8 1,-1 3-1,1 6 1,2 1-27,2-1 0,2 1-38,4-1 1,2-1-502,-3-3 0,4-5 254,1-9 1,6-4-1271,4-6 1,2-6 117,2-3 0,5-3-300,0-2 0,6-7 760,-1-2 0,1-4-394,-1-1 1117,2 0 0,-16-13 0,2-3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4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7811,'0'-14'1180,"2"6"-232,3 3 1,3-1-450,6 1 1,5 1-299,0 4 0,7 0-246,3 0 0,1 0-366,7 0 1,1 0 359,5 0 1,-6 0 244,1 0-194,-13 0 0,2-13 0,-13-3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4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72 7811,'0'-15'1086,"0"6"-543,0-1-789,0 7 1,6-5-52,4 4 0,8 2 9,6-3 0,4 4-69,5 1 0,4 0 357,5 0 0,7-3 0,8 0 0,3-1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05:25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80 8044,'-10'-15'0,"1"1"0,-2 1 221,-8 4 0,3 3 382,-3 6 0,3 0-302,2 0 1,-2 6-242,-3 3 0,8 4 85,-3 1 0,9 5 95,0 0 1,4 7-181,1-3 1,1-1 107,4 2 0,3 0-123,6 4 0,5-4-109,0 0 0,0-2 153,-5 2 0,-1 1-52,-4-6 1,-2 1-235,-7-1-244,0-3 1,-8 5 235,-6-7 1,-7-6-655,-7-3 0,-1-4 345,1-1 1,4 0 513,0 0 0,1-6 0,-6-2 0</inkml:trace>
  <inkml:trace contextRef="#ctx0" brushRef="#br0" timeOffset="1360">641 193 8044,'0'-14'94,"0"5"187,0-1 1318,0 7-1049,0-3 1,-5 7-323,0 4 0,-6 3-30,1 6 1,3 7-84,-3 2 0,7 0-26,-2 0 1,-1 1-250,1 4 1,0-1 34,5-3 1,5 1 112,0-6 0,6 0-520,-2-4 0,6-3 233,4-2 1,-2 1-124,7-6 0,-1-7 88,6-8 0,-1-4 144,1-5 0,-5-3 72,-1-6 0,-4-7 183,5-3 1,-7-2-171,2 2 0,-4 2 61,-6 3 1,-1 4 157,-3 1 1,-4 6-7,4 8 1,-3 4 832,-2 1-273,0 5-353,0 11 1,-2 9-132,-3 12 0,2 0-49,-6 1 0,5-1-264,0 1 0,2 2 92,2-2 1,0 3-279,0-9 1,0 3 128,0-3 1,8-4-70,6-9 1,2 1 96,8-6 1,-5-7 53,5-7 0,4-12 6,5-7 1,0-3 155,-4-6 0,-1-1 154,1-5 0,-2 5-62,-4 0 0,-2 6 282,-7-1 0,-1 5-141,-4 4 0,-2 8 445,-7 7-139,0 5-579,-7 11 1,4 10 115,-6 16 1,4-1 2,-5 6 0,3 0-318,-3 5 1,-1 4 118,6 1 1,-4 1-258,4-2 1,-4-3 120,4 4 0,0-4-275,5-1 1,-5-1 50,1 1 0,-1-7-715,5-2 461,0-11 450,0-2 0,5-16 259,-1-10 1,1-5-94,-5-13 0,0 4 167,0-5 0,0 0-45,0-4 0,-6 6 37,-4 3 0,1-2 33,-6 2 0,9 0-103,-8 5 1,3 0-32,-3 0 1,4-1-23,1 1 97,6 0 0,-4 0-88,7-1 1,3 1 17,7 0 1,6 0-9,12-1 1,7 0-61,3-4 1,3-4 110,2-5 0,-1 4 107,1 1 1,-2-1-16,-3-5 0,-2 1 229,-2-1 0,-11 6-180,1-1 1,-3 7 110,-7-2 1,3 8 344,-7 1-320,-4 7 0,2 1-208,-3 7 0,-4 12 61,4 2 0,-5 7-172,-5 2 1,2 7 57,-6 3 1,-1 3 30,-4 2 1,0 1-162,0 4 1,-1-4-166,1 3 1,5 4 31,-1 1 1,1-1 148,-6 1 1,7-11-503,4 2 0,2-10 183,2 0 0,8-14 91,6-5 0,2-11 144,8-3 1,-5-6 32,5-8 1,-7-7 109,2-2 1,-5-6-90,-4-4 0,-4 1 128,-6-6 0,0 5-43,0-5 1,-2 7-14,-2-3 1,-6 3-28,-9-3 1,2 6-9,-7 0 1,5 1 77,-5 8 1,7 0 132,-2 4 0,3 8 306,2 2-176,6 3-126,2 2 0,12 7-49,3 2 0,6 4-32,4 1 0,1 0-32,4 0 0,3-4-6,-3-1 1,2-1-84,3 2 1,-1-4-216,1-6 0,-1 0 79,1 0 1,-1 0 102,1 0 0,-6-1 96,1-4 0,-2-3-96,2-6 1,-3-5 214,-7 0 1,-5-5 28,1 5 1,-7-5-75,2 5 1,-5-1 21,-5 1 1,-1 3 17,-4-3 1,-3 8 299,4 1-346,-4 7 0,-1-3-156,0 6 143,6 0 1,2 6-12,6 4 0,-5 4-39,0 5 0,0 2-90,5 2 0,0 3 71,0-7 0,0 6-108,0-1 0,0-2-105,0 1 1,5-5 49,0 1 0,1-3-299,-1-2 249,3-6 1,6-2 76,0-6 1,2-2 87,3-2 0,-3-6 11,3-9 0,-3 2 63,-2-7 0,5 2 222,0-2 0,0-1 81,-5 6 1,0 0-108,1 5 1,-1 1 315,0 4 1,0 2-178,1 7 0,-6 2 152,1 3 0,-6 7-150,6 7 1,-7 5-200,2-5 1,-4 2-128,-1-2 1,5-4-268,0 4 1,-1-8-358,-4-1 1,2-5 315,3 4 0,-2-6-350,6 2 0,1-5-65,4-5 669,7-3 0,20-30 0,9-14 0,8-2 0,0-1 0</inkml:trace>
  <inkml:trace contextRef="#ctx0" brushRef="#br0" timeOffset="2193">2704 193 7970,'0'-19'3,"0"0"1,0-4 123,0 4 0,0 0 311,0 5 0,-1 6-286,-4 3 1,-3 3-177,-6 2 0,-1 2 50,1 3 1,0 3 123,0 6 1,4 5 6,1 0 0,6 1-11,-2-1 0,5-1 53,5 5 1,3-5-5,6 1 0,0-2 3,0 2 1,0-8-56,1 3 1,-3-3 6,-2 4 1,-4-1-418,-6 0 0,-1-1 167,-4-4 0,-14 4-848,-10-4 1,-9 4 124,1 1 823,-5 1 0,0-8 0,-1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5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254 37 7811,'0'-14'714,"0"4"-357,0 1 700,0 6 0,-7 7-214,-2 10 1,-4 15 9,-1-1 1,0 10-354,0 0 1,-5 3 36,0 1 0,-1 1-82,1-1 0,3-1 57,-3-3 1,3-4-155,2-5 0,2 2-106,2-3 1,2-2-772,4-12 241,2-6 0,-3 3-250,10-7 1,3 1-40,6-5 1,7-1-530,2-4 1,4 2 445,1-7 1,1 6-9,-1-6 0,5 7-279,0-2 0,5 4 418,-5 1 1,0 0-429,-5 0 0,5 0 947,0 0 0,25-13 0,2-3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5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1 264 7811,'0'-21'110,"4"5"1,1-2-111,0 2 0,-5 8 2543,0 2-1828,0 18 1,0 2-108,0 10 0,0 3-243,0-4 0,-5 4-135,0 1 0,1 1-58,4-1 1,0 0-88,0 1 0,0-2 59,0-4 0,0-2-158,0-7 1,6-2 84,3-2 0,6-4 50,4-6 0,-1-8 63,11-6 1,-2-8-60,10-11 1,-4-3 174,5-7 1,-5-4-129,5 0 1,-8-5-20,-2 5 0,-7 0-365,-12 4 0,-3 7-1353,-6 3-2564,0 3 4129,-6 8 0,11 27 0,-4 12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5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227 353 7811,'-8'-7'0,"-4"-5"0,2-7 1830,4 6-1119,-6 7 0,5 14-60,-2 6 0,-4 14-243,4 15 0,-5 10-52,-5 9 1,3 4-173,-3-5 1,-1 12-129,1-3 1,1 4-801,9-3 0,3-8 528,6-6 1,0-13-823,0-11 685,6-9 1,2-12-482,6-12 0,0-14 252,0-14 0,0-1 134,1-4 0,-1-3 65,0-2 1,0-3 509,0-1 1,-4-2-128,-1-3 0,-4-4 0,4-5 0,-5-3-294,0-2 1,4-13 349,2-6 1,2-2 54,2 6 0,2 12 439,3 2 0,3 12 695,6 12 0,1 15-471,-1 9 1,0 9-153,1 0 0,-4 10-260,-6 4 1,-2 10-136,-12 5 0,-2 3-305,-8 1 0,-3 5 117,-6 0 1,-5 0-618,0-5 1,-6 1 67,2-1 1,-3 0-152,3 1 0,2-6-26,7 1 0,0-5-353,0 4 1,1-5 693,4 1 1,2-4 345,7-1 0,38-6 0,9-1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0 426 7811,'16'0'0,"3"0"0,-3 0-39,2 0 0,-2 0-71,-2 0 0,1-5 767,-1 0 1,5-6-205,0 2 1,-1-4-82,-3-1 0,3-2-120,1-3 1,0-1-147,-5-4 0,1-4 17,-1 0 1,0-1-145,0-4 1,-6-1 169,-3 1 1,-4 4 12,-1 6 1,-1 7-139,-4 2 0,-3 1 78,-6 8 0,-5 1-158,0 4 0,-5 6 138,6 3 1,-6 4 140,5 1 1,0 5-218,5 0 1,5 0-172,-1-5 0,7 5 62,-2 0 0,5 0-129,5-5 1,4-5 67,10 1 1,3-7 129,7 2 0,5-4-136,4-1 1,3-6 106,2-4 0,4-2 249,0-2 0,-5 1-101,-4 4 0,-11-2 84,1 6 0,-9-5-5,0 6-98,-9-1-146,-4 5 1,-12 6 125,-4 4 1,-3 4-184,-1 5 1,5-3-34,-1 2 0,1 3-91,-5-2 1,6 4 55,3-4 0,4 0-46,1-5 0,0 0 45,0 1 1,1-6 30,4 1 0,4-7 185,10 1 0,2-7-94,2-1 1,4-9 93,-3-1 1,-4 0-100,-1-5 1,2 3 176,-3 2 1,0 0-7,-9-1 0,2 6-49,-6 0 0,1 5 87,-1 0 178,-4 2-72,6 2 0,-7 6-70,0 4 0,0 2-124,0 3 0,0-1 12,0 0 0,1 0 8,4 0 0,-2 0-35,7 1 0,-1-8-26,5-2 0,7 2 189,2-3 0,4-4 188,1-4 0,1-9 250,-1-1 1,-1-5-225,-4-5 1,-4-2-283,-9 2 0,-4 2-197,-6-2 1,-3 7-327,-7-2 1,-1 10 162,-12 4 1,-1 3-155,-4 2 0,4 2-194,1 3 1,5 2-557,-1 8 0,4-1 1152,1 0 0,12 19 0,4 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6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79 7811,'14'-27'907,"0"3"1323,0 4-1865,-6 12 0,-2 8-204,-6 9 1,-6 4 103,-3 1 0,-4 7 109,-1 2 0,0 4-100,0 1 0,-5 1-58,0-1 1,0 0-106,5 1 0,0-1 26,0 0 0,-4-1-139,4-3 0,-2 1-244,12-6-308,-1 0 0,8-11 88,6-4 1,9-4-378,15-4 1,5-4 370,9-7 0,2 3 90,3 2 1,3 4 404,-3 6 0,-5 0 164,-5 0 0,-2 11 173,-12 3 1,-9 10-99,-14 0 1,-7-2 238,-8 1 0,-7-1-234,-16 2 0,-3-5-80,-7-10 1,-4-1-722,0-3 0,1-4 294,9 4 1,-1-5-923,10-5 1,-1-3 4,15-6 1157,-3 0 0,59-69 0,-17 32 0,-1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6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13 7811,'6'-8'0,"-4"3"1260,3 10 1,-4 6-572,-1 12 1,-6 1 275,-4 9 0,-7 3-543,-2 2 1,0 3-391,5 2 1,0-1-355,0 0 0,0 6-628,0-1 1,1 0 488,4-4 1,2-7 460,7-3 0,38-3 0,9-2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7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29 312 7811,'6'-18'0,"4"-1"0,4-2 0,5 2 0,-2 2 531,7-7 0,-5 1-283,4-6 1,-7 3-196,-2 2 1,-1-1 106,-8 6 0,-1 0 406,-4 5-245,0 6 1,-6 2 217,-3 6 0,-4 1-132,-1 4 1,-5 5 64,0 8 1,-5 0-232,6 5 0,-1 1-25,5 4 1,-1 1-432,1-1 1,5-4-172,-1-1 0,7 1-485,-2 4 1,4-6-496,1-3 245,0 3 0,1-6 279,4 3 1,9-10 510,10-4 0,3-10 331,1-4 0,0-4 0,1-1 0,-1-7 0,0-2 0,1-4 0,-1-1 0,-1-1 0,-4 1 0,3 6 340,-8 3 0,1 3 1430,-5 2 729,1 0-1839,-8 6 0,0 4-72,-7 8 0,0 6-110,0 9 0,0-4-91,0 4 1,-2 3-136,-3 2 0,2-2-34,-6 2 0,6-7-85,-2 2 1,-1-4-116,1 0-96,0-1 1,5-5 92,0 1-296,0-7 1,7-13-248,2-9 0,8-9 182,2 5 0,6-3 50,-1 3 0,1-4 153,-1 3 1,1 4 64,-6 1 1,4 0 264,-4 5 726,0-3 368,-5 15-896,-6-4 1,-1 7 150,-7 4 1,0 3-247,0 6 1,-2 0-136,-3 0 0,4 1 6,-4-1 0,2 0-126,-2 0-76,4 7 0,-6-6-675,7 4 103,7-3 0,0-8 280,8-3 0,-1-4-113,0-1 1,2-1 205,3-4 1,3-3 180,6-6 0,-5-2-42,1-3 1,0 2 159,4-7 1,0 2 260,1-1 0,-7 2-92,-3 7 1,-8 1 2119,-2 4-964,-6-4-775,4 12 1,-7 1-169,0 9 0,-5 5-2,0 5 0,-6-3-489,2 3 0,1 1-434,-2-1 1,6 5-108,-6-5 0,7 0-878,-2-5 0,4 0-1670,1 0 3139,0 0 0,44-12 0,11-4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2:10:37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57 7811,'1'-14'0,"4"0"0,-4 4 0,4 1 1903,3 6-1903,-6-4 0,-59 26 0,-22 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7:3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24575,'44'-87'0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5:07:32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15 555 7924,'0'-8'-670,"-2"-4"720,-3 7 421,4 1-51,-6 4-328,7 0 0,0 6 158,0 4 0,2 4-84,3 6 0,-4 3 18,4 6 1,-3 1-101,-2 4 0,0-3-3,0 3 0,0-3 7,0-2 1,0-5-149,0 1 0,0-7-9,0 1 1,0-8 82,0-1-13,0-7 1,1 4-25,4-7 0,-3-12 4,3-2 0,3-10-18,2-1 1,-2-2-1,1-2 1,0-1 24,0 1 1,4 0-9,-3 0 1,1 0 116,-1 0 1,1 6-95,-6 4 0,7 2 14,-3 3 0,-1 6-7,2 3 0,-5 3 7,5 2 0,-5 0-20,4 0 1,-6 7-8,2 2 1,2 4 11,-2 2 0,6 1-11,-1 4 1,-2-4-11,2 3 1,-6-3 15,6-1 1,-2 0 1,2-1 0,3-1 2,-3-3 1,-2 1 2,1-6-4,1 6-3,5-9 0,-1 4-7,1-6 0,-1-1-1,1-4 1,-2 2-15,-3-7 1,3-1 18,-4-9 1,4 4-22,2-3 0,0 1-21,-1-2 1,-4 4-7,0-3 1,-1-2 28,6 1 0,-5-4-5,-1 4 0,-6 1 48,2 4 0,-3 6-65,-2-1 423,0 7-234,0-10-97,0 11 1,-2 1-35,-3 5 0,2 8 5,-6-2 0,5 4 39,-1 6 1,-1-3-5,1 8 0,-5-8-32,6 3 1,-1 3-22,5 1 0,0-1-15,0 1 1,0-5 40,0 6 0,0-6-74,0 5 0,0-6 15,0 2 0,1-9-274,4-1 281,3-7 0,7 3-5,-1-6 1,6-1 8,-1-4 1,6-8 0,-6-7 0,5-4 112,-4 5 1,1-7-106,-2 2 0,-3-2 88,4 1 0,-4-2-10,-1 2 0,-6 4-1,1 2 0,-5 3 75,5 1 196,-7 1-309,3 6-2,-6 1-107,0 7 1,0 2 83,0 3 1,0 3-21,0 6 1,0 2 8,0 4 0,0-2-9,0 6 0,0-5-22,0 6 0,5-8 14,0 3 0,5 1 18,-5-2 1,1 1 4,-1-6 1,1-4-3,4 0 0,3-7-4,-3 2 0,-2-3-45,2-2 1,-1 0 11,6 0 1,0-9-3,-1-5 1,2-2 45,4-9 1,-9 6 6,4-5 1,-4-1 7,4-4 0,-1 5-31,1 0 1,-6 1 90,1-1 1,-2 3-78,2 6 0,-2 2 211,-3 3-181,-3 4 0,4 8 3,-6 2 1,0 6 27,0 10 0,0-3 10,0 8 0,0-1-112,0 5 0,0-5-136,0 1 1,0-3-262,0 3 0,2-3 169,3-2 1,-2-7-293,7 6 1,-6-12-279,6 2 509,0-5 0,4-4 334,1 0 0,0-2 0,-1-3 0,1-3 0,-1-7 0,-4 1 0,0-1 0,-2 1 0,2-1 0,1 1 0,-6-1 0,4 0 0,-4 1 0,5-1 56,-5 1 0,0-1 141,-5 1 0,5 4 5,-1 0 1,3 0 350,-2-4-322,-4 6 1,8-4 220,-5 7 1,3-1 451,3 1-526,3 4 0,-5-6-144,6 7 0,1 0-106,-1 0 0,-4 7-171,0 2 1,-5 4 67,4 2 1,-5 1-120,0 3 0,-2-2-37,-2 2 1,0-1 35,0 1 0,0-7-278,0 2 212,0-2 0,-2 1-245,-2-4 141,2-2 85,-4-7 1,6-2 91,0-3 1,4-3-21,1-6 0,7-1 48,-3 0 1,4-1-5,2-3 1,-1 3 59,1-4 1,0 4-24,-1 1 0,1 1 98,-1-1 0,1 5-41,-1 1 1,1 6 110,0-2 1,-6 3-8,1 2-95,0 0 1,3 7-79,-4 2 1,3 4-14,-7 2 1,4-1-34,-4 1 1,5 0 75,-5-1 1,5 1-172,-6-1 1,3 1 71,-2-1 1,-2-4 57,7 0 1,-5-7 58,4 2 0,-4-3 143,5-2 0,0-7 265,4-3 0,-1-7-183,-3-3 1,3-6 207,-4 2 1,0-5-133,0-5 0,-5 3 2,0-3 0,-2 8-112,-2 2 0,-2 6-135,-2-2 0,-5 6 16,-5 4 1,-1 4-412,1 6 22,-1 0 0,1 6-310,-1 4 1,2 3-222,3 1 0,-1 6 346,6-1 0,0 7-104,5-1 1,0-3 596,0 2 0,0-6 0,0 2 0,2-4 0,3-1 0,-2-3 0,7-2 0,4-3 0,6-7 0,1 0 0,-2 0 0,-1-2 0,6-3 0,-4-3 0,4-6 0,-6-3 0,1-2 0,2 3 54,-1-4 1,-1 4 208,-4 1 0,-1 1 31,1-1 1,-5 1 97,-1-1 1,1 7-95,5 3 0,-6 4 17,1 1 1,-7 1-212,2 4 0,2 3 74,-2 7 1,-1 6-150,-4 3 1,0-1-49,0 1 1,0 0-45,0 6 0,0-1 87,0 0 0,-4-7-63,-1-2 0,0-4 59,5-1 1,0-6-186,0 1 696,0-7-343,6-9 1,1-10-50,2-13 0,4-1-48,-3 1 0,3 0 14,2 0 1,-1 0-38,1 0 0,-1 4-93,1 1 0,0 5 57,-1-6 0,1 12-41,-1-1 0,1 4-22,-1 0 0,1 4 61,0 6 1,-1 1-87,1 4 1,-1 3 40,1 7 0,-5 4-81,-1 1 1,-4 1-94,5-2 1,-2-1-276,2 6 1,-2-6-13,-3 2 0,1-2-352,4 1 1,3-8 827,-3 4 0,48-36 0,13-5 0</inkml:trace>
  <inkml:trace contextRef="#ctx0" brushRef="#br0" timeOffset="2409">3164 45 7894,'-7'-15'-72,"6"7"0,-8-3-290,5 6 472,2 0 137,-5 11 1,7 4-150,0 9 1,5-2-40,0 2 1,0 4 31,-5 1 0,0-1 2,0 1 0,0-1 9,0 1 1,0 4-43,0-4 1,0-1-8,0 1 0,-5-6-27,0 1 1,0-1-81,5 1 1,-4-7-37,-1 2 0,0-7 52,5 2-68,0-5 1,2 2 22,2-6 1,3-6 22,3-4 0,7-3 49,-2-2 1,3 1 2,-4-1 0,1 6 17,0-1 1,-1 5 6,1-5 0,-1 7 207,1-2-163,-1 4 0,1 2 129,0 4 0,-7 3-24,-3 7 1,-4-1-48,-1 1 0,0 1-91,0 3 1,-6-2-132,-4 2 1,-3-3-212,-2-1 0,-4-1 143,0 1 0,-1-2-457,6-3 401,-1-4 1,5-7 227,1-4 0,38-55 0,5-20 0</inkml:trace>
  <inkml:trace contextRef="#ctx0" brushRef="#br0" timeOffset="2758">3543 365 7894,'-8'7'-528,"1"-6"1,7 7 589,0-3 1,0-3 12,0 4 1,2-6 9,3 0 1,-2 0 67,7 0 1,-6-6-101,6-4 0,-5 2-68,5-2 1,-7 1 147,2-6-73,3 1 1,-7-1-3,4 0 0,-3 6 45,-2-1 15,0 7-60,0-10 1,0 13 130,0 0 1,-5 6-72,0 9 0,-6 1 135,1 3 0,-3 4-88,-1 6 1,1 2-253,3 3 1,-1-3-13,6 3 0,0-5-25,5-5 0,0-1-46,0-4 1,2-7-260,2 2 1,4-9 31,7 0 1,1-5-419,4-5 815,2-3 0,46-45 0,-29 21 0,0 0 0</inkml:trace>
  <inkml:trace contextRef="#ctx0" brushRef="#br0" timeOffset="3233">3995 219 7894,'-10'0'-1155,"0"0"1093,7 7 0,-8 1 290,6 7 0,-5 1 37,5 3 0,-5-1-60,6 6 1,-3-4-191,2 4 1,4-4 27,-4 4 0,3-6-189,2 1 230,0-3-325,0-1 203,7-7 1,1-2-25,6-6 0,1-6-140,-1-4 0,1-3 93,0-1 0,-1-6 13,1 1 0,1-2 82,3 1 0,-7 4 9,2-3 0,-2 3 55,2 1 112,1 0 1,-6 2-28,1 4-42,-7 2-65,4 7 0,-7 8 16,0 7 1,0-1-78,0 6 0,-5 1 17,0-2 1,0 6-96,5-6 0,0 1-25,0-6 63,0 1 0,7-2 83,3-4 1,2-2 4,3-7 1,0-7 149,-1-2 0,2-9-57,4-2 1,-4-5 32,3 0 0,-7 3-35,-2-3 0,-7 6 19,2-5 1,-4 4-66,-1-4 0,0 6-110,0-1 0,-5 7 15,1 2 0,-8 7-197,2-2 1,-2 5-215,-3 5 0,0 3 38,1 7 408,6-1 0,-5 46 0,5 12 0</inkml:trace>
  <inkml:trace contextRef="#ctx0" brushRef="#br0" timeOffset="4250">4476 205 7894,'8'-7'-20,"0"6"337,-3-4-235,-4 3 26,6 2 1,-2 2 104,-1 3 1,1 3-169,-5 6 1,0 3-245,0 2 0,0-3 136,0 4 0,0-4-35,0-1 0,0 1 104,0 3 1,-5-7-66,1 2 0,-1-3-70,5 4 209,0-7-212,-7 5 113,6-11-83,-6 4 1,9-12 84,3-4 0,-2-3-10,7-2 0,-2-4 35,1 0 1,4-6-25,-3 6 1,3-5 28,2 4 0,-6 1-22,1 4 1,0 0 61,4 1 1,-4 1-24,0 3 0,-5-1 5,4 6 0,-4 0 25,5 5-30,-7 0 1,5 2 2,-3 3 1,-3 3 6,3 6 1,-4 1-49,-1-1 1,0 1 51,0 0-177,0-1 87,0 1-15,0-1 62,-6-6-4,4-1-6,-4-7 0,7-2 8,4-3 1,-2-3 3,7-6 1,-5 1-2,5 3 9,-1-9 0,6 9-9,0-9 1,-6 4-6,1 5 1,-5-3-3,5 4 5,-1 2 1,1-4-125,0 6-20,-7 0 30,3 5 1,-6 7 85,0 2 1,0 4-43,0 2 0,0-1 47,0 1 0,0-1 3,0 1 1,-4 0 19,-1-1 0,0-4 33,5 0 0,0-1 1,-5 6 264,0 0-209,0-7 1,5 0-9,0-3-63,0-4 1,2 6-3,3-7 1,-2-2 15,7-3-69,-1 4 1,6-11-19,0 7 0,-6-4-10,1 4 0,-5-5-15,5 5 1,-5-4 58,4 4 1,-4-2-9,5 2 0,-7 2 144,2-7 0,1 6-16,-1-6 1,0 5 45,-5-5-2,0 7 269,0-10-361,0 5 0,2 0 60,3 3-14,-4-3 26,6 6 38,-7-4-142,0-1-5,0 6-17,0-6-5,0 7-15,0 0-117,0 7 1,-5-4 32,0 7 84,0-1 0,5 6-52,0-1 1,0 1-20,0 0 1,5-6-101,0 1 152,6 0 1,-8 3-51,7-4 16,0-2 0,4-7-90,1 0 1,0-2-88,-1-3 0,1-3 43,-1-6 0,1-7-36,-1-4 0,1 3 154,0-3 1,4 6 189,0-5 1,3 4 68,-3-4 0,-1 8 359,6 1 1,-6 7-253,1 8 0,-2 0 107,-3 0 1,-4 7 173,0 2 0,-7 9-90,2 2 1,-5 4-447,-5-5 0,-3 6-195,-7-6 0,-6 5-275,-3-4 0,-9 4 68,-1-4 1,0-1 382,5-4 0,-6-20 0,-3-5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9E22E-8046-4F56-9A14-A47560B0B200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BE519-F82B-4FCF-949D-9DB2D38E9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BE519-F82B-4FCF-949D-9DB2D38E91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1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4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1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A0B703-8FC3-A049-B9F3-19628A6BC3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65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A0B703-8FC3-A049-B9F3-19628A6BC3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13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BE519-F82B-4FCF-949D-9DB2D38E91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4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A0B703-8FC3-A049-B9F3-19628A6BC3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17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/DJLmVSeZ5-c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BE519-F82B-4FCF-949D-9DB2D38E91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9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thebrain.mcgill.ca</a:t>
            </a:r>
            <a:r>
              <a:rPr lang="en-US" dirty="0"/>
              <a:t>/flash/</a:t>
            </a:r>
            <a:r>
              <a:rPr lang="en-US" dirty="0" err="1"/>
              <a:t>i</a:t>
            </a:r>
            <a:r>
              <a:rPr lang="en-US" dirty="0"/>
              <a:t>/i_01/i_01_cr/i_01_cr_fon/i_01_cr_fon.html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2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7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52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02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9CE7-F6A7-70D4-5E1D-CE50841D8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6BDA-54C3-A3BC-26FF-86173B7FB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0EE9-9157-1245-27C8-6343E451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256" y="6406941"/>
            <a:ext cx="2905844" cy="365125"/>
          </a:xfrm>
        </p:spPr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CEF2-E51B-7501-8FB4-4B18F24A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FCA19-242B-8543-BFE2-76A83B41E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9D109-5827-C6DF-EE55-C3F8D49A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B1721-DB25-4651-3353-62D93128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5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13102-CF82-6C4D-E614-C0F146F88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55572-BA59-111F-2F5A-7FABDEDB0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728B1-0299-F6EF-C571-0EEC6F39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3240C-C9CB-64CC-FB61-C2A71B5F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1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3C9406-6241-E347-92A4-3671034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CA9BC-9563-844E-B786-04D58F7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" y="878741"/>
            <a:ext cx="4899976" cy="201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85D32-B018-6A46-851B-7305F0540A88}"/>
              </a:ext>
            </a:extLst>
          </p:cNvPr>
          <p:cNvSpPr/>
          <p:nvPr/>
        </p:nvSpPr>
        <p:spPr>
          <a:xfrm>
            <a:off x="1" y="2831605"/>
            <a:ext cx="12192000" cy="1139477"/>
          </a:xfrm>
          <a:prstGeom prst="rect">
            <a:avLst/>
          </a:prstGeom>
          <a:solidFill>
            <a:srgbClr val="6DADE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E1B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E5927E4-3324-6048-88B6-62B4BCED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1" y="3135601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1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3C9406-6241-E347-92A4-3671034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CA9BC-9563-844E-B786-04D58F7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" y="878741"/>
            <a:ext cx="4899976" cy="201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85D32-B018-6A46-851B-7305F0540A88}"/>
              </a:ext>
            </a:extLst>
          </p:cNvPr>
          <p:cNvSpPr/>
          <p:nvPr/>
        </p:nvSpPr>
        <p:spPr>
          <a:xfrm>
            <a:off x="1" y="2831605"/>
            <a:ext cx="12192000" cy="1139477"/>
          </a:xfrm>
          <a:prstGeom prst="rect">
            <a:avLst/>
          </a:prstGeom>
          <a:solidFill>
            <a:srgbClr val="6DADE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E1B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E5927E4-3324-6048-88B6-62B4BCED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1" y="3135601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2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79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F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6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86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81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77345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CED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0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86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4B0B-1F2E-EE33-8BD9-054C89C7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77C9A-08F8-C12F-192A-5A7C771E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C9EF0-B645-19D2-A4D7-CAC657AF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7608-4C0E-90BE-9457-3FAC4EA0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1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459" y="0"/>
            <a:ext cx="1221546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F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9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436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2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60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7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CED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95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0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2A2ECB-5E85-D849-806B-05B98FAE7040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C16FD-2C33-F943-BA94-AF25FDB6716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FDE49D-A7FB-0B46-9B41-29A5F7C9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0523D-A309-7B40-9B6E-9F3822EF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DE310D5-1ACE-F144-A0F4-41871248AC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379F74CE-20E2-8141-8855-A0DC0B04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2/6/25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858B0486-AEB5-E24A-BC09-5ADB7976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51F9DB7-C5BB-1D43-B35D-967E1DCE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5061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2A2ECB-5E85-D849-806B-05B98FAE7040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C16FD-2C33-F943-BA94-AF25FDB6716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FDE49D-A7FB-0B46-9B41-29A5F7C9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04DA1CD-FD3B-874C-8785-2581B7396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0523D-A309-7B40-9B6E-9F3822EF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DE310D5-1ACE-F144-A0F4-41871248A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6CABD29-091A-3841-BE41-A21E7996BC0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2/6/25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AB6005-8FDD-BA49-BCAB-7957EEE31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09952BB-C30E-1D45-8334-594D82CC67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01462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2C54BD-7A80-4CE4-8EAD-52D1F216143F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0AC51-22E9-8041-9396-E51DDE7B9E2D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15F31-99D4-1B49-B623-F7064760E84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D374B7A-0912-4E4A-B878-C6E7C7B6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36BF9-5099-0A46-A0C1-2FA35BEC9F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131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3CFE-0075-5B4A-83D7-277A2CDC172D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4B600-5049-4143-888F-6A9AF329FC6C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05957A3-0337-2A4C-8DD2-AD4E0FF6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7F9356-CB62-2A45-A165-7666C6193A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1610-7530-F89B-9569-1A4C9EB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4E37A-324D-B341-EFE7-76A775B11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06F4-5DE6-93B1-7F8F-F44C77A5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C55CE-F465-3E8D-FBA4-F93F8CC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31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FFE5F-714C-6642-972D-CD7997E42255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82DC8-81E7-4B49-87CD-8E3B6DEDBA4F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E37E057A-6E77-7247-9FBA-4507F909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252D-E313-6C4F-8A43-F8FDCB690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4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6FE4EC-2507-AF43-8349-8CE505DB0255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1A9ED-08D1-1146-AC96-A2719925075D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33B37FB-74FD-CA47-A9CB-995E4F861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05530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Right Click to Change Photos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FFD9B-A527-0A4A-AFB1-898C57E37D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6C21C-3DDC-A940-845F-181075B0C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22B7A3-8EBE-1F48-808B-38A153811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42616"/>
              </p:ext>
            </p:extLst>
          </p:nvPr>
        </p:nvGraphicFramePr>
        <p:xfrm>
          <a:off x="293352" y="4577471"/>
          <a:ext cx="11452180" cy="1311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045">
                  <a:extLst>
                    <a:ext uri="{9D8B030D-6E8A-4147-A177-3AD203B41FA5}">
                      <a16:colId xmlns:a16="http://schemas.microsoft.com/office/drawing/2014/main" val="3056291280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2065936292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528451081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1056498245"/>
                    </a:ext>
                  </a:extLst>
                </a:gridCol>
              </a:tblGrid>
              <a:tr h="13114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dirty="0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 dirty="0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 dirty="0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dirty="0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 dirty="0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 dirty="0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dirty="0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 dirty="0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 dirty="0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dirty="0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 dirty="0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 dirty="0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4455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9870840-8650-A747-BF8C-6090FF4C72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97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5174E9-9763-3148-A64F-FC18104655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14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8C018-AB91-AE44-85A3-8FC9BA1E50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0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B13E810-7643-0D40-8876-74451CC6B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95350"/>
            <a:ext cx="9886950" cy="381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527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2041071"/>
            <a:ext cx="6172200" cy="38199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/>
            </a:lvl1pPr>
            <a:lvl2pPr>
              <a:defRPr sz="2800"/>
            </a:lvl2pPr>
            <a:lvl3pPr marL="1143000" indent="-228600">
              <a:buFont typeface="Courier New" panose="02070309020205020404" pitchFamily="49" charset="0"/>
              <a:buChar char="o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40B6-32DA-D44E-B963-42A4679BB95F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A3FB2-E446-404D-89AB-9498965FD8F1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8A44E99-A682-1D40-B82F-5A93BD58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E1C09-01C2-3F4C-9A56-EB174C3396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36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41071"/>
            <a:ext cx="6172200" cy="3819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D762D-7DDA-2D46-95FD-819A8414671B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E98E7-1B28-7F4F-AF7A-E12A2C1BC02E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97D7C58-1DCB-DA43-AE0A-EBCC91CA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0C4BBF-C0AF-4345-951B-44974768E0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D8440193-AA9F-9B48-868A-7802A0F3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2/6/25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3161F-B225-214F-9939-BEDEC0BB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36DF6D4-C6A2-5A4B-8A23-1F609112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3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3C9406-6241-E347-92A4-3671034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CA9BC-9563-844E-B786-04D58F7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" y="4536341"/>
            <a:ext cx="4899976" cy="201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85D32-B018-6A46-851B-7305F0540A88}"/>
              </a:ext>
            </a:extLst>
          </p:cNvPr>
          <p:cNvSpPr/>
          <p:nvPr/>
        </p:nvSpPr>
        <p:spPr>
          <a:xfrm>
            <a:off x="1" y="2831605"/>
            <a:ext cx="12192000" cy="1139477"/>
          </a:xfrm>
          <a:prstGeom prst="rect">
            <a:avLst/>
          </a:prstGeom>
          <a:solidFill>
            <a:srgbClr val="6DADE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E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1D633-992C-8F4A-B5EE-5C8D486C68FE}"/>
              </a:ext>
            </a:extLst>
          </p:cNvPr>
          <p:cNvSpPr/>
          <p:nvPr/>
        </p:nvSpPr>
        <p:spPr>
          <a:xfrm>
            <a:off x="669697" y="2873631"/>
            <a:ext cx="7844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for what’s next™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74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98D1-D729-EA04-6E01-6026F794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4059-70F6-0099-4600-F5E35DE83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7418D-A894-2D90-A9EA-BAC245C80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678C9-0AB9-DDC7-A480-E795CFE9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690E0-BA94-878B-EF26-631962BA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6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DE42-D75B-535A-795C-CD340451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C6A5E-6129-B6BA-5862-6BF0BA092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52370-A796-C8D4-4D28-BA932CB62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2D8B5-A196-FE1E-971C-301504CEB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0AFD3-EDF9-C0BD-25C2-016E9B941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B3B8F-4CE9-E0AD-167C-FF38F31F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80C56-1A70-4005-26E5-4836AA87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0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6729-D945-004D-C7FE-6E1B7B54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88DD1-19DB-9570-0553-5BAB48B3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E4D89-D2CE-6E0F-C860-9D31EFCA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8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4659F-FD8C-8E47-1E59-FD7A6D72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5619F-DFFE-0635-7528-3ED944E2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6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7E23-165C-F9C1-5017-0E0BE89A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C7C6-E677-6882-1B4B-BE7EA91E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110DF-B15F-7718-5F1C-D6650F50C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0A144-1D59-0476-CAC1-37169EFA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2176-11A6-31ED-8AAE-FC8BF657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5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8771-A977-E64B-7CBA-A29EE1E2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80D18-89F1-BDA8-24A1-D75595363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DAE14-6734-D502-7508-6AD6DE464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05FEF-BD4B-3731-D9A4-D4B11B61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421BF-A78E-4581-25BA-D2837068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1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51F63-2F2F-C620-ED8F-4C18F411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15" y="793440"/>
            <a:ext cx="11130741" cy="850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CAF98-3BB6-2E90-A6CD-FE48B5CF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516" y="1825625"/>
            <a:ext cx="111307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76311-1D7C-9A92-D91C-2DFDE135D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A47-113B-A4E9-4A82-526FF5195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525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5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4D1675-04C7-D54F-A463-A30BD9006FDF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7454B22-3047-7C4A-B82D-B01E02E5F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0B01A15-968E-CF4B-A08C-923F271F1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56D816E7-754C-3E4B-9223-61722AFE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BB2AE8-D3CE-F340-B290-41BC26F7A3D8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771CD-8192-8140-AB82-85E1C3AFD538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5615BE-76DB-BD42-9D2C-1AA1AC95670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8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7.png"/><Relationship Id="rId42" Type="http://schemas.openxmlformats.org/officeDocument/2006/relationships/customXml" Target="../ink/ink21.xml"/><Relationship Id="rId63" Type="http://schemas.openxmlformats.org/officeDocument/2006/relationships/image" Target="../media/image58.png"/><Relationship Id="rId84" Type="http://schemas.openxmlformats.org/officeDocument/2006/relationships/customXml" Target="../ink/ink42.xml"/><Relationship Id="rId138" Type="http://schemas.openxmlformats.org/officeDocument/2006/relationships/customXml" Target="../ink/ink67.xml"/><Relationship Id="rId159" Type="http://schemas.openxmlformats.org/officeDocument/2006/relationships/image" Target="../media/image106.png"/><Relationship Id="rId170" Type="http://schemas.openxmlformats.org/officeDocument/2006/relationships/customXml" Target="../ink/ink83.xml"/><Relationship Id="rId191" Type="http://schemas.openxmlformats.org/officeDocument/2006/relationships/image" Target="../media/image122.png"/><Relationship Id="rId107" Type="http://schemas.openxmlformats.org/officeDocument/2006/relationships/image" Target="../media/image80.png"/><Relationship Id="rId11" Type="http://schemas.openxmlformats.org/officeDocument/2006/relationships/image" Target="../media/image32.png"/><Relationship Id="rId32" Type="http://schemas.openxmlformats.org/officeDocument/2006/relationships/customXml" Target="../ink/ink16.xml"/><Relationship Id="rId53" Type="http://schemas.openxmlformats.org/officeDocument/2006/relationships/image" Target="../media/image53.png"/><Relationship Id="rId74" Type="http://schemas.openxmlformats.org/officeDocument/2006/relationships/customXml" Target="../ink/ink37.xml"/><Relationship Id="rId128" Type="http://schemas.openxmlformats.org/officeDocument/2006/relationships/customXml" Target="../ink/ink62.xml"/><Relationship Id="rId149" Type="http://schemas.openxmlformats.org/officeDocument/2006/relationships/image" Target="../media/image101.png"/><Relationship Id="rId5" Type="http://schemas.openxmlformats.org/officeDocument/2006/relationships/image" Target="../media/image29.png"/><Relationship Id="rId95" Type="http://schemas.openxmlformats.org/officeDocument/2006/relationships/image" Target="../media/image74.png"/><Relationship Id="rId160" Type="http://schemas.openxmlformats.org/officeDocument/2006/relationships/customXml" Target="../ink/ink78.xml"/><Relationship Id="rId181" Type="http://schemas.openxmlformats.org/officeDocument/2006/relationships/image" Target="../media/image117.png"/><Relationship Id="rId22" Type="http://schemas.openxmlformats.org/officeDocument/2006/relationships/customXml" Target="../ink/ink11.xml"/><Relationship Id="rId43" Type="http://schemas.openxmlformats.org/officeDocument/2006/relationships/image" Target="../media/image48.png"/><Relationship Id="rId64" Type="http://schemas.openxmlformats.org/officeDocument/2006/relationships/customXml" Target="../ink/ink32.xml"/><Relationship Id="rId139" Type="http://schemas.openxmlformats.org/officeDocument/2006/relationships/image" Target="../media/image96.png"/><Relationship Id="rId85" Type="http://schemas.openxmlformats.org/officeDocument/2006/relationships/image" Target="../media/image69.png"/><Relationship Id="rId150" Type="http://schemas.openxmlformats.org/officeDocument/2006/relationships/customXml" Target="../ink/ink73.xml"/><Relationship Id="rId171" Type="http://schemas.openxmlformats.org/officeDocument/2006/relationships/image" Target="../media/image112.png"/><Relationship Id="rId192" Type="http://schemas.openxmlformats.org/officeDocument/2006/relationships/customXml" Target="../ink/ink94.xml"/><Relationship Id="rId12" Type="http://schemas.openxmlformats.org/officeDocument/2006/relationships/customXml" Target="../ink/ink6.xml"/><Relationship Id="rId33" Type="http://schemas.openxmlformats.org/officeDocument/2006/relationships/image" Target="../media/image43.png"/><Relationship Id="rId108" Type="http://schemas.openxmlformats.org/officeDocument/2006/relationships/customXml" Target="../ink/ink54.xml"/><Relationship Id="rId129" Type="http://schemas.openxmlformats.org/officeDocument/2006/relationships/image" Target="../media/image91.png"/><Relationship Id="rId54" Type="http://schemas.openxmlformats.org/officeDocument/2006/relationships/customXml" Target="../ink/ink27.xml"/><Relationship Id="rId75" Type="http://schemas.openxmlformats.org/officeDocument/2006/relationships/image" Target="../media/image64.png"/><Relationship Id="rId96" Type="http://schemas.openxmlformats.org/officeDocument/2006/relationships/customXml" Target="../ink/ink48.xml"/><Relationship Id="rId140" Type="http://schemas.openxmlformats.org/officeDocument/2006/relationships/customXml" Target="../ink/ink68.xml"/><Relationship Id="rId161" Type="http://schemas.openxmlformats.org/officeDocument/2006/relationships/image" Target="../media/image107.png"/><Relationship Id="rId182" Type="http://schemas.openxmlformats.org/officeDocument/2006/relationships/customXml" Target="../ink/ink89.xml"/><Relationship Id="rId6" Type="http://schemas.openxmlformats.org/officeDocument/2006/relationships/customXml" Target="../ink/ink3.xml"/><Relationship Id="rId23" Type="http://schemas.openxmlformats.org/officeDocument/2006/relationships/image" Target="../media/image38.png"/><Relationship Id="rId119" Type="http://schemas.openxmlformats.org/officeDocument/2006/relationships/image" Target="../media/image86.png"/><Relationship Id="rId44" Type="http://schemas.openxmlformats.org/officeDocument/2006/relationships/customXml" Target="../ink/ink22.xml"/><Relationship Id="rId65" Type="http://schemas.openxmlformats.org/officeDocument/2006/relationships/image" Target="../media/image59.png"/><Relationship Id="rId86" Type="http://schemas.openxmlformats.org/officeDocument/2006/relationships/customXml" Target="../ink/ink43.xml"/><Relationship Id="rId130" Type="http://schemas.openxmlformats.org/officeDocument/2006/relationships/customXml" Target="../ink/ink63.xml"/><Relationship Id="rId151" Type="http://schemas.openxmlformats.org/officeDocument/2006/relationships/image" Target="../media/image102.png"/><Relationship Id="rId172" Type="http://schemas.openxmlformats.org/officeDocument/2006/relationships/customXml" Target="../ink/ink84.xml"/><Relationship Id="rId193" Type="http://schemas.openxmlformats.org/officeDocument/2006/relationships/image" Target="../media/image123.png"/><Relationship Id="rId13" Type="http://schemas.openxmlformats.org/officeDocument/2006/relationships/image" Target="../media/image33.png"/><Relationship Id="rId109" Type="http://schemas.openxmlformats.org/officeDocument/2006/relationships/image" Target="../media/image81.png"/><Relationship Id="rId34" Type="http://schemas.openxmlformats.org/officeDocument/2006/relationships/customXml" Target="../ink/ink17.xml"/><Relationship Id="rId55" Type="http://schemas.openxmlformats.org/officeDocument/2006/relationships/image" Target="../media/image54.png"/><Relationship Id="rId76" Type="http://schemas.openxmlformats.org/officeDocument/2006/relationships/customXml" Target="../ink/ink38.xml"/><Relationship Id="rId97" Type="http://schemas.openxmlformats.org/officeDocument/2006/relationships/image" Target="../media/image75.png"/><Relationship Id="rId120" Type="http://schemas.openxmlformats.org/officeDocument/2006/relationships/customXml" Target="../ink/ink58.xml"/><Relationship Id="rId141" Type="http://schemas.openxmlformats.org/officeDocument/2006/relationships/image" Target="../media/image97.png"/><Relationship Id="rId7" Type="http://schemas.openxmlformats.org/officeDocument/2006/relationships/image" Target="../media/image30.png"/><Relationship Id="rId71" Type="http://schemas.openxmlformats.org/officeDocument/2006/relationships/image" Target="../media/image62.png"/><Relationship Id="rId92" Type="http://schemas.openxmlformats.org/officeDocument/2006/relationships/customXml" Target="../ink/ink46.xml"/><Relationship Id="rId162" Type="http://schemas.openxmlformats.org/officeDocument/2006/relationships/customXml" Target="../ink/ink79.xml"/><Relationship Id="rId183" Type="http://schemas.openxmlformats.org/officeDocument/2006/relationships/image" Target="../media/image118.png"/><Relationship Id="rId2" Type="http://schemas.openxmlformats.org/officeDocument/2006/relationships/customXml" Target="../ink/ink1.xml"/><Relationship Id="rId29" Type="http://schemas.openxmlformats.org/officeDocument/2006/relationships/image" Target="../media/image41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49.png"/><Relationship Id="rId66" Type="http://schemas.openxmlformats.org/officeDocument/2006/relationships/customXml" Target="../ink/ink33.xml"/><Relationship Id="rId87" Type="http://schemas.openxmlformats.org/officeDocument/2006/relationships/image" Target="../media/image70.png"/><Relationship Id="rId110" Type="http://schemas.openxmlformats.org/officeDocument/2006/relationships/customXml" Target="../ink/ink55.xml"/><Relationship Id="rId115" Type="http://schemas.openxmlformats.org/officeDocument/2006/relationships/image" Target="../media/image84.png"/><Relationship Id="rId131" Type="http://schemas.openxmlformats.org/officeDocument/2006/relationships/image" Target="../media/image92.png"/><Relationship Id="rId136" Type="http://schemas.openxmlformats.org/officeDocument/2006/relationships/customXml" Target="../ink/ink66.xml"/><Relationship Id="rId157" Type="http://schemas.openxmlformats.org/officeDocument/2006/relationships/image" Target="../media/image105.png"/><Relationship Id="rId178" Type="http://schemas.openxmlformats.org/officeDocument/2006/relationships/customXml" Target="../ink/ink87.xml"/><Relationship Id="rId61" Type="http://schemas.openxmlformats.org/officeDocument/2006/relationships/image" Target="../media/image57.png"/><Relationship Id="rId82" Type="http://schemas.openxmlformats.org/officeDocument/2006/relationships/customXml" Target="../ink/ink41.xml"/><Relationship Id="rId152" Type="http://schemas.openxmlformats.org/officeDocument/2006/relationships/customXml" Target="../ink/ink74.xml"/><Relationship Id="rId173" Type="http://schemas.openxmlformats.org/officeDocument/2006/relationships/image" Target="../media/image113.png"/><Relationship Id="rId194" Type="http://schemas.openxmlformats.org/officeDocument/2006/relationships/customXml" Target="../ink/ink95.xml"/><Relationship Id="rId199" Type="http://schemas.openxmlformats.org/officeDocument/2006/relationships/image" Target="../media/image126.png"/><Relationship Id="rId203" Type="http://schemas.openxmlformats.org/officeDocument/2006/relationships/image" Target="../media/image85.png"/><Relationship Id="rId19" Type="http://schemas.openxmlformats.org/officeDocument/2006/relationships/image" Target="../media/image36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44.png"/><Relationship Id="rId56" Type="http://schemas.openxmlformats.org/officeDocument/2006/relationships/customXml" Target="../ink/ink28.xml"/><Relationship Id="rId77" Type="http://schemas.openxmlformats.org/officeDocument/2006/relationships/image" Target="../media/image65.png"/><Relationship Id="rId100" Type="http://schemas.openxmlformats.org/officeDocument/2006/relationships/customXml" Target="../ink/ink50.xml"/><Relationship Id="rId105" Type="http://schemas.openxmlformats.org/officeDocument/2006/relationships/image" Target="../media/image79.png"/><Relationship Id="rId126" Type="http://schemas.openxmlformats.org/officeDocument/2006/relationships/customXml" Target="../ink/ink61.xml"/><Relationship Id="rId147" Type="http://schemas.openxmlformats.org/officeDocument/2006/relationships/image" Target="../media/image100.png"/><Relationship Id="rId168" Type="http://schemas.openxmlformats.org/officeDocument/2006/relationships/customXml" Target="../ink/ink82.xml"/><Relationship Id="rId8" Type="http://schemas.openxmlformats.org/officeDocument/2006/relationships/customXml" Target="../ink/ink4.xml"/><Relationship Id="rId51" Type="http://schemas.openxmlformats.org/officeDocument/2006/relationships/image" Target="../media/image52.png"/><Relationship Id="rId72" Type="http://schemas.openxmlformats.org/officeDocument/2006/relationships/customXml" Target="../ink/ink36.xml"/><Relationship Id="rId93" Type="http://schemas.openxmlformats.org/officeDocument/2006/relationships/image" Target="../media/image73.png"/><Relationship Id="rId98" Type="http://schemas.openxmlformats.org/officeDocument/2006/relationships/customXml" Target="../ink/ink49.xml"/><Relationship Id="rId121" Type="http://schemas.openxmlformats.org/officeDocument/2006/relationships/image" Target="../media/image87.png"/><Relationship Id="rId142" Type="http://schemas.openxmlformats.org/officeDocument/2006/relationships/customXml" Target="../ink/ink69.xml"/><Relationship Id="rId163" Type="http://schemas.openxmlformats.org/officeDocument/2006/relationships/image" Target="../media/image108.png"/><Relationship Id="rId184" Type="http://schemas.openxmlformats.org/officeDocument/2006/relationships/customXml" Target="../ink/ink90.xml"/><Relationship Id="rId189" Type="http://schemas.openxmlformats.org/officeDocument/2006/relationships/image" Target="../media/image121.png"/><Relationship Id="rId3" Type="http://schemas.openxmlformats.org/officeDocument/2006/relationships/image" Target="../media/image28.png"/><Relationship Id="rId25" Type="http://schemas.openxmlformats.org/officeDocument/2006/relationships/image" Target="../media/image39.png"/><Relationship Id="rId46" Type="http://schemas.openxmlformats.org/officeDocument/2006/relationships/customXml" Target="../ink/ink23.xml"/><Relationship Id="rId67" Type="http://schemas.openxmlformats.org/officeDocument/2006/relationships/image" Target="../media/image60.png"/><Relationship Id="rId116" Type="http://schemas.openxmlformats.org/officeDocument/2006/relationships/customXml" Target="../ink/ink57.xml"/><Relationship Id="rId137" Type="http://schemas.openxmlformats.org/officeDocument/2006/relationships/image" Target="../media/image95.png"/><Relationship Id="rId158" Type="http://schemas.openxmlformats.org/officeDocument/2006/relationships/customXml" Target="../ink/ink77.xml"/><Relationship Id="rId20" Type="http://schemas.openxmlformats.org/officeDocument/2006/relationships/customXml" Target="../ink/ink10.xml"/><Relationship Id="rId41" Type="http://schemas.openxmlformats.org/officeDocument/2006/relationships/image" Target="../media/image47.png"/><Relationship Id="rId62" Type="http://schemas.openxmlformats.org/officeDocument/2006/relationships/customXml" Target="../ink/ink31.xml"/><Relationship Id="rId83" Type="http://schemas.openxmlformats.org/officeDocument/2006/relationships/image" Target="../media/image68.png"/><Relationship Id="rId88" Type="http://schemas.openxmlformats.org/officeDocument/2006/relationships/customXml" Target="../ink/ink44.xml"/><Relationship Id="rId111" Type="http://schemas.openxmlformats.org/officeDocument/2006/relationships/image" Target="../media/image82.png"/><Relationship Id="rId132" Type="http://schemas.openxmlformats.org/officeDocument/2006/relationships/customXml" Target="../ink/ink64.xml"/><Relationship Id="rId153" Type="http://schemas.openxmlformats.org/officeDocument/2006/relationships/image" Target="../media/image103.png"/><Relationship Id="rId174" Type="http://schemas.openxmlformats.org/officeDocument/2006/relationships/customXml" Target="../ink/ink85.xml"/><Relationship Id="rId179" Type="http://schemas.openxmlformats.org/officeDocument/2006/relationships/image" Target="../media/image116.png"/><Relationship Id="rId195" Type="http://schemas.openxmlformats.org/officeDocument/2006/relationships/image" Target="../media/image124.png"/><Relationship Id="rId190" Type="http://schemas.openxmlformats.org/officeDocument/2006/relationships/customXml" Target="../ink/ink93.xml"/><Relationship Id="rId15" Type="http://schemas.openxmlformats.org/officeDocument/2006/relationships/image" Target="../media/image34.png"/><Relationship Id="rId36" Type="http://schemas.openxmlformats.org/officeDocument/2006/relationships/customXml" Target="../ink/ink18.xml"/><Relationship Id="rId57" Type="http://schemas.openxmlformats.org/officeDocument/2006/relationships/image" Target="../media/image55.png"/><Relationship Id="rId106" Type="http://schemas.openxmlformats.org/officeDocument/2006/relationships/customXml" Target="../ink/ink53.xml"/><Relationship Id="rId127" Type="http://schemas.openxmlformats.org/officeDocument/2006/relationships/image" Target="../media/image90.png"/><Relationship Id="rId10" Type="http://schemas.openxmlformats.org/officeDocument/2006/relationships/customXml" Target="../ink/ink5.xml"/><Relationship Id="rId31" Type="http://schemas.openxmlformats.org/officeDocument/2006/relationships/image" Target="../media/image42.png"/><Relationship Id="rId52" Type="http://schemas.openxmlformats.org/officeDocument/2006/relationships/customXml" Target="../ink/ink26.xml"/><Relationship Id="rId73" Type="http://schemas.openxmlformats.org/officeDocument/2006/relationships/image" Target="../media/image63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76.png"/><Relationship Id="rId101" Type="http://schemas.openxmlformats.org/officeDocument/2006/relationships/image" Target="../media/image77.png"/><Relationship Id="rId122" Type="http://schemas.openxmlformats.org/officeDocument/2006/relationships/customXml" Target="../ink/ink59.xml"/><Relationship Id="rId143" Type="http://schemas.openxmlformats.org/officeDocument/2006/relationships/image" Target="../media/image98.png"/><Relationship Id="rId148" Type="http://schemas.openxmlformats.org/officeDocument/2006/relationships/customXml" Target="../ink/ink72.xml"/><Relationship Id="rId164" Type="http://schemas.openxmlformats.org/officeDocument/2006/relationships/customXml" Target="../ink/ink80.xml"/><Relationship Id="rId169" Type="http://schemas.openxmlformats.org/officeDocument/2006/relationships/image" Target="../media/image111.png"/><Relationship Id="rId185" Type="http://schemas.openxmlformats.org/officeDocument/2006/relationships/image" Target="../media/image119.png"/><Relationship Id="rId4" Type="http://schemas.openxmlformats.org/officeDocument/2006/relationships/customXml" Target="../ink/ink2.xml"/><Relationship Id="rId9" Type="http://schemas.openxmlformats.org/officeDocument/2006/relationships/image" Target="../media/image31.png"/><Relationship Id="rId180" Type="http://schemas.openxmlformats.org/officeDocument/2006/relationships/customXml" Target="../ink/ink88.xml"/><Relationship Id="rId26" Type="http://schemas.openxmlformats.org/officeDocument/2006/relationships/customXml" Target="../ink/ink13.xml"/><Relationship Id="rId47" Type="http://schemas.openxmlformats.org/officeDocument/2006/relationships/image" Target="../media/image50.png"/><Relationship Id="rId68" Type="http://schemas.openxmlformats.org/officeDocument/2006/relationships/customXml" Target="../ink/ink34.xml"/><Relationship Id="rId89" Type="http://schemas.openxmlformats.org/officeDocument/2006/relationships/image" Target="../media/image71.png"/><Relationship Id="rId112" Type="http://schemas.openxmlformats.org/officeDocument/2006/relationships/customXml" Target="../ink/ink56.xml"/><Relationship Id="rId133" Type="http://schemas.openxmlformats.org/officeDocument/2006/relationships/image" Target="../media/image93.png"/><Relationship Id="rId154" Type="http://schemas.openxmlformats.org/officeDocument/2006/relationships/customXml" Target="../ink/ink75.xml"/><Relationship Id="rId175" Type="http://schemas.openxmlformats.org/officeDocument/2006/relationships/image" Target="../media/image114.png"/><Relationship Id="rId196" Type="http://schemas.openxmlformats.org/officeDocument/2006/relationships/customXml" Target="../ink/ink96.xml"/><Relationship Id="rId200" Type="http://schemas.openxmlformats.org/officeDocument/2006/relationships/customXml" Target="../ink/ink98.xml"/><Relationship Id="rId16" Type="http://schemas.openxmlformats.org/officeDocument/2006/relationships/customXml" Target="../ink/ink8.xml"/><Relationship Id="rId37" Type="http://schemas.openxmlformats.org/officeDocument/2006/relationships/image" Target="../media/image45.png"/><Relationship Id="rId58" Type="http://schemas.openxmlformats.org/officeDocument/2006/relationships/customXml" Target="../ink/ink29.xml"/><Relationship Id="rId79" Type="http://schemas.openxmlformats.org/officeDocument/2006/relationships/image" Target="../media/image66.png"/><Relationship Id="rId102" Type="http://schemas.openxmlformats.org/officeDocument/2006/relationships/customXml" Target="../ink/ink51.xml"/><Relationship Id="rId123" Type="http://schemas.openxmlformats.org/officeDocument/2006/relationships/image" Target="../media/image88.png"/><Relationship Id="rId144" Type="http://schemas.openxmlformats.org/officeDocument/2006/relationships/customXml" Target="../ink/ink70.xml"/><Relationship Id="rId90" Type="http://schemas.openxmlformats.org/officeDocument/2006/relationships/customXml" Target="../ink/ink45.xml"/><Relationship Id="rId165" Type="http://schemas.openxmlformats.org/officeDocument/2006/relationships/image" Target="../media/image109.png"/><Relationship Id="rId186" Type="http://schemas.openxmlformats.org/officeDocument/2006/relationships/customXml" Target="../ink/ink91.xml"/><Relationship Id="rId27" Type="http://schemas.openxmlformats.org/officeDocument/2006/relationships/image" Target="../media/image40.png"/><Relationship Id="rId48" Type="http://schemas.openxmlformats.org/officeDocument/2006/relationships/customXml" Target="../ink/ink24.xml"/><Relationship Id="rId69" Type="http://schemas.openxmlformats.org/officeDocument/2006/relationships/image" Target="../media/image61.png"/><Relationship Id="rId134" Type="http://schemas.openxmlformats.org/officeDocument/2006/relationships/customXml" Target="../ink/ink65.xml"/><Relationship Id="rId80" Type="http://schemas.openxmlformats.org/officeDocument/2006/relationships/customXml" Target="../ink/ink40.xml"/><Relationship Id="rId155" Type="http://schemas.openxmlformats.org/officeDocument/2006/relationships/image" Target="../media/image104.png"/><Relationship Id="rId176" Type="http://schemas.openxmlformats.org/officeDocument/2006/relationships/customXml" Target="../ink/ink86.xml"/><Relationship Id="rId197" Type="http://schemas.openxmlformats.org/officeDocument/2006/relationships/image" Target="../media/image125.png"/><Relationship Id="rId201" Type="http://schemas.openxmlformats.org/officeDocument/2006/relationships/image" Target="../media/image83.png"/><Relationship Id="rId17" Type="http://schemas.openxmlformats.org/officeDocument/2006/relationships/image" Target="../media/image35.png"/><Relationship Id="rId38" Type="http://schemas.openxmlformats.org/officeDocument/2006/relationships/customXml" Target="../ink/ink19.xml"/><Relationship Id="rId59" Type="http://schemas.openxmlformats.org/officeDocument/2006/relationships/image" Target="../media/image56.png"/><Relationship Id="rId103" Type="http://schemas.openxmlformats.org/officeDocument/2006/relationships/image" Target="../media/image78.png"/><Relationship Id="rId124" Type="http://schemas.openxmlformats.org/officeDocument/2006/relationships/customXml" Target="../ink/ink60.xml"/><Relationship Id="rId70" Type="http://schemas.openxmlformats.org/officeDocument/2006/relationships/customXml" Target="../ink/ink35.xml"/><Relationship Id="rId91" Type="http://schemas.openxmlformats.org/officeDocument/2006/relationships/image" Target="../media/image72.png"/><Relationship Id="rId145" Type="http://schemas.openxmlformats.org/officeDocument/2006/relationships/image" Target="../media/image99.png"/><Relationship Id="rId166" Type="http://schemas.openxmlformats.org/officeDocument/2006/relationships/customXml" Target="../ink/ink81.xml"/><Relationship Id="rId187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4.xml"/><Relationship Id="rId49" Type="http://schemas.openxmlformats.org/officeDocument/2006/relationships/image" Target="../media/image51.png"/><Relationship Id="rId60" Type="http://schemas.openxmlformats.org/officeDocument/2006/relationships/customXml" Target="../ink/ink30.xml"/><Relationship Id="rId81" Type="http://schemas.openxmlformats.org/officeDocument/2006/relationships/image" Target="../media/image67.png"/><Relationship Id="rId135" Type="http://schemas.openxmlformats.org/officeDocument/2006/relationships/image" Target="../media/image94.png"/><Relationship Id="rId156" Type="http://schemas.openxmlformats.org/officeDocument/2006/relationships/customXml" Target="../ink/ink76.xml"/><Relationship Id="rId177" Type="http://schemas.openxmlformats.org/officeDocument/2006/relationships/image" Target="../media/image115.png"/><Relationship Id="rId198" Type="http://schemas.openxmlformats.org/officeDocument/2006/relationships/customXml" Target="../ink/ink97.xml"/><Relationship Id="rId202" Type="http://schemas.openxmlformats.org/officeDocument/2006/relationships/customXml" Target="../ink/ink99.xml"/><Relationship Id="rId18" Type="http://schemas.openxmlformats.org/officeDocument/2006/relationships/customXml" Target="../ink/ink9.xml"/><Relationship Id="rId39" Type="http://schemas.openxmlformats.org/officeDocument/2006/relationships/image" Target="../media/image46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89.png"/><Relationship Id="rId146" Type="http://schemas.openxmlformats.org/officeDocument/2006/relationships/customXml" Target="../ink/ink71.xml"/><Relationship Id="rId167" Type="http://schemas.openxmlformats.org/officeDocument/2006/relationships/image" Target="../media/image110.png"/><Relationship Id="rId188" Type="http://schemas.openxmlformats.org/officeDocument/2006/relationships/customXml" Target="../ink/ink9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4.png"/><Relationship Id="rId21" Type="http://schemas.openxmlformats.org/officeDocument/2006/relationships/image" Target="../media/image136.png"/><Relationship Id="rId42" Type="http://schemas.openxmlformats.org/officeDocument/2006/relationships/customXml" Target="../ink/ink120.xml"/><Relationship Id="rId47" Type="http://schemas.openxmlformats.org/officeDocument/2006/relationships/image" Target="../media/image149.png"/><Relationship Id="rId63" Type="http://schemas.openxmlformats.org/officeDocument/2006/relationships/image" Target="../media/image157.png"/><Relationship Id="rId68" Type="http://schemas.openxmlformats.org/officeDocument/2006/relationships/customXml" Target="../ink/ink133.xml"/><Relationship Id="rId84" Type="http://schemas.openxmlformats.org/officeDocument/2006/relationships/customXml" Target="../ink/ink141.xml"/><Relationship Id="rId89" Type="http://schemas.openxmlformats.org/officeDocument/2006/relationships/image" Target="../media/image170.png"/><Relationship Id="rId112" Type="http://schemas.openxmlformats.org/officeDocument/2006/relationships/customXml" Target="../ink/ink155.xml"/><Relationship Id="rId16" Type="http://schemas.openxmlformats.org/officeDocument/2006/relationships/customXml" Target="../ink/ink107.xml"/><Relationship Id="rId107" Type="http://schemas.openxmlformats.org/officeDocument/2006/relationships/image" Target="../media/image179.png"/><Relationship Id="rId11" Type="http://schemas.openxmlformats.org/officeDocument/2006/relationships/image" Target="../media/image131.png"/><Relationship Id="rId32" Type="http://schemas.openxmlformats.org/officeDocument/2006/relationships/customXml" Target="../ink/ink115.xml"/><Relationship Id="rId37" Type="http://schemas.openxmlformats.org/officeDocument/2006/relationships/image" Target="../media/image144.png"/><Relationship Id="rId53" Type="http://schemas.openxmlformats.org/officeDocument/2006/relationships/image" Target="../media/image152.png"/><Relationship Id="rId58" Type="http://schemas.openxmlformats.org/officeDocument/2006/relationships/customXml" Target="../ink/ink128.xml"/><Relationship Id="rId74" Type="http://schemas.openxmlformats.org/officeDocument/2006/relationships/customXml" Target="../ink/ink136.xml"/><Relationship Id="rId79" Type="http://schemas.openxmlformats.org/officeDocument/2006/relationships/image" Target="../media/image165.png"/><Relationship Id="rId102" Type="http://schemas.openxmlformats.org/officeDocument/2006/relationships/customXml" Target="../ink/ink150.xml"/><Relationship Id="rId123" Type="http://schemas.openxmlformats.org/officeDocument/2006/relationships/image" Target="../media/image187.png"/><Relationship Id="rId128" Type="http://schemas.openxmlformats.org/officeDocument/2006/relationships/customXml" Target="../ink/ink163.xml"/><Relationship Id="rId5" Type="http://schemas.openxmlformats.org/officeDocument/2006/relationships/image" Target="../media/image128.png"/><Relationship Id="rId90" Type="http://schemas.openxmlformats.org/officeDocument/2006/relationships/customXml" Target="../ink/ink144.xml"/><Relationship Id="rId95" Type="http://schemas.openxmlformats.org/officeDocument/2006/relationships/image" Target="../media/image173.png"/><Relationship Id="rId22" Type="http://schemas.openxmlformats.org/officeDocument/2006/relationships/customXml" Target="../ink/ink110.xml"/><Relationship Id="rId27" Type="http://schemas.openxmlformats.org/officeDocument/2006/relationships/image" Target="../media/image139.png"/><Relationship Id="rId43" Type="http://schemas.openxmlformats.org/officeDocument/2006/relationships/image" Target="../media/image147.png"/><Relationship Id="rId48" Type="http://schemas.openxmlformats.org/officeDocument/2006/relationships/customXml" Target="../ink/ink123.xml"/><Relationship Id="rId64" Type="http://schemas.openxmlformats.org/officeDocument/2006/relationships/customXml" Target="../ink/ink131.xml"/><Relationship Id="rId69" Type="http://schemas.openxmlformats.org/officeDocument/2006/relationships/image" Target="../media/image160.png"/><Relationship Id="rId113" Type="http://schemas.openxmlformats.org/officeDocument/2006/relationships/image" Target="../media/image182.png"/><Relationship Id="rId118" Type="http://schemas.openxmlformats.org/officeDocument/2006/relationships/customXml" Target="../ink/ink158.xml"/><Relationship Id="rId80" Type="http://schemas.openxmlformats.org/officeDocument/2006/relationships/customXml" Target="../ink/ink139.xml"/><Relationship Id="rId85" Type="http://schemas.openxmlformats.org/officeDocument/2006/relationships/image" Target="../media/image168.png"/><Relationship Id="rId12" Type="http://schemas.openxmlformats.org/officeDocument/2006/relationships/customXml" Target="../ink/ink105.xml"/><Relationship Id="rId17" Type="http://schemas.openxmlformats.org/officeDocument/2006/relationships/image" Target="../media/image134.png"/><Relationship Id="rId33" Type="http://schemas.openxmlformats.org/officeDocument/2006/relationships/image" Target="../media/image142.png"/><Relationship Id="rId38" Type="http://schemas.openxmlformats.org/officeDocument/2006/relationships/customXml" Target="../ink/ink118.xml"/><Relationship Id="rId59" Type="http://schemas.openxmlformats.org/officeDocument/2006/relationships/image" Target="../media/image155.png"/><Relationship Id="rId103" Type="http://schemas.openxmlformats.org/officeDocument/2006/relationships/image" Target="../media/image177.png"/><Relationship Id="rId108" Type="http://schemas.openxmlformats.org/officeDocument/2006/relationships/customXml" Target="../ink/ink153.xml"/><Relationship Id="rId124" Type="http://schemas.openxmlformats.org/officeDocument/2006/relationships/customXml" Target="../ink/ink161.xml"/><Relationship Id="rId129" Type="http://schemas.openxmlformats.org/officeDocument/2006/relationships/image" Target="../media/image190.png"/><Relationship Id="rId54" Type="http://schemas.openxmlformats.org/officeDocument/2006/relationships/customXml" Target="../ink/ink126.xml"/><Relationship Id="rId70" Type="http://schemas.openxmlformats.org/officeDocument/2006/relationships/customXml" Target="../ink/ink134.xml"/><Relationship Id="rId75" Type="http://schemas.openxmlformats.org/officeDocument/2006/relationships/image" Target="../media/image163.png"/><Relationship Id="rId91" Type="http://schemas.openxmlformats.org/officeDocument/2006/relationships/image" Target="../media/image171.png"/><Relationship Id="rId96" Type="http://schemas.openxmlformats.org/officeDocument/2006/relationships/customXml" Target="../ink/ink1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2.xml"/><Relationship Id="rId23" Type="http://schemas.openxmlformats.org/officeDocument/2006/relationships/image" Target="../media/image137.png"/><Relationship Id="rId28" Type="http://schemas.openxmlformats.org/officeDocument/2006/relationships/customXml" Target="../ink/ink113.xml"/><Relationship Id="rId49" Type="http://schemas.openxmlformats.org/officeDocument/2006/relationships/image" Target="../media/image150.png"/><Relationship Id="rId114" Type="http://schemas.openxmlformats.org/officeDocument/2006/relationships/customXml" Target="../ink/ink156.xml"/><Relationship Id="rId119" Type="http://schemas.openxmlformats.org/officeDocument/2006/relationships/image" Target="../media/image185.png"/><Relationship Id="rId44" Type="http://schemas.openxmlformats.org/officeDocument/2006/relationships/customXml" Target="../ink/ink121.xml"/><Relationship Id="rId60" Type="http://schemas.openxmlformats.org/officeDocument/2006/relationships/customXml" Target="../ink/ink129.xml"/><Relationship Id="rId65" Type="http://schemas.openxmlformats.org/officeDocument/2006/relationships/image" Target="../media/image158.png"/><Relationship Id="rId81" Type="http://schemas.openxmlformats.org/officeDocument/2006/relationships/image" Target="../media/image166.png"/><Relationship Id="rId86" Type="http://schemas.openxmlformats.org/officeDocument/2006/relationships/customXml" Target="../ink/ink142.xml"/><Relationship Id="rId130" Type="http://schemas.openxmlformats.org/officeDocument/2006/relationships/customXml" Target="../ink/ink164.xml"/><Relationship Id="rId13" Type="http://schemas.openxmlformats.org/officeDocument/2006/relationships/image" Target="../media/image132.png"/><Relationship Id="rId18" Type="http://schemas.openxmlformats.org/officeDocument/2006/relationships/customXml" Target="../ink/ink108.xml"/><Relationship Id="rId39" Type="http://schemas.openxmlformats.org/officeDocument/2006/relationships/image" Target="../media/image145.png"/><Relationship Id="rId109" Type="http://schemas.openxmlformats.org/officeDocument/2006/relationships/image" Target="../media/image180.png"/><Relationship Id="rId34" Type="http://schemas.openxmlformats.org/officeDocument/2006/relationships/customXml" Target="../ink/ink116.xml"/><Relationship Id="rId50" Type="http://schemas.openxmlformats.org/officeDocument/2006/relationships/customXml" Target="../ink/ink124.xml"/><Relationship Id="rId55" Type="http://schemas.openxmlformats.org/officeDocument/2006/relationships/image" Target="../media/image153.png"/><Relationship Id="rId76" Type="http://schemas.openxmlformats.org/officeDocument/2006/relationships/customXml" Target="../ink/ink137.xml"/><Relationship Id="rId97" Type="http://schemas.openxmlformats.org/officeDocument/2006/relationships/image" Target="../media/image174.png"/><Relationship Id="rId104" Type="http://schemas.openxmlformats.org/officeDocument/2006/relationships/customXml" Target="../ink/ink151.xml"/><Relationship Id="rId120" Type="http://schemas.openxmlformats.org/officeDocument/2006/relationships/customXml" Target="../ink/ink159.xml"/><Relationship Id="rId125" Type="http://schemas.openxmlformats.org/officeDocument/2006/relationships/image" Target="../media/image188.png"/><Relationship Id="rId7" Type="http://schemas.openxmlformats.org/officeDocument/2006/relationships/image" Target="../media/image129.png"/><Relationship Id="rId71" Type="http://schemas.openxmlformats.org/officeDocument/2006/relationships/image" Target="../media/image161.png"/><Relationship Id="rId92" Type="http://schemas.openxmlformats.org/officeDocument/2006/relationships/customXml" Target="../ink/ink145.xml"/><Relationship Id="rId2" Type="http://schemas.openxmlformats.org/officeDocument/2006/relationships/customXml" Target="../ink/ink100.xml"/><Relationship Id="rId29" Type="http://schemas.openxmlformats.org/officeDocument/2006/relationships/image" Target="../media/image140.png"/><Relationship Id="rId24" Type="http://schemas.openxmlformats.org/officeDocument/2006/relationships/customXml" Target="../ink/ink111.xml"/><Relationship Id="rId40" Type="http://schemas.openxmlformats.org/officeDocument/2006/relationships/customXml" Target="../ink/ink119.xml"/><Relationship Id="rId45" Type="http://schemas.openxmlformats.org/officeDocument/2006/relationships/image" Target="../media/image148.png"/><Relationship Id="rId66" Type="http://schemas.openxmlformats.org/officeDocument/2006/relationships/customXml" Target="../ink/ink132.xml"/><Relationship Id="rId87" Type="http://schemas.openxmlformats.org/officeDocument/2006/relationships/image" Target="../media/image169.png"/><Relationship Id="rId110" Type="http://schemas.openxmlformats.org/officeDocument/2006/relationships/customXml" Target="../ink/ink154.xml"/><Relationship Id="rId115" Type="http://schemas.openxmlformats.org/officeDocument/2006/relationships/image" Target="../media/image183.png"/><Relationship Id="rId131" Type="http://schemas.openxmlformats.org/officeDocument/2006/relationships/image" Target="../media/image191.png"/><Relationship Id="rId61" Type="http://schemas.openxmlformats.org/officeDocument/2006/relationships/image" Target="../media/image156.png"/><Relationship Id="rId82" Type="http://schemas.openxmlformats.org/officeDocument/2006/relationships/customXml" Target="../ink/ink140.xml"/><Relationship Id="rId19" Type="http://schemas.openxmlformats.org/officeDocument/2006/relationships/image" Target="../media/image135.png"/><Relationship Id="rId14" Type="http://schemas.openxmlformats.org/officeDocument/2006/relationships/customXml" Target="../ink/ink106.xml"/><Relationship Id="rId30" Type="http://schemas.openxmlformats.org/officeDocument/2006/relationships/customXml" Target="../ink/ink114.xml"/><Relationship Id="rId35" Type="http://schemas.openxmlformats.org/officeDocument/2006/relationships/image" Target="../media/image143.png"/><Relationship Id="rId56" Type="http://schemas.openxmlformats.org/officeDocument/2006/relationships/customXml" Target="../ink/ink127.xml"/><Relationship Id="rId77" Type="http://schemas.openxmlformats.org/officeDocument/2006/relationships/image" Target="../media/image164.png"/><Relationship Id="rId100" Type="http://schemas.openxmlformats.org/officeDocument/2006/relationships/customXml" Target="../ink/ink149.xml"/><Relationship Id="rId105" Type="http://schemas.openxmlformats.org/officeDocument/2006/relationships/image" Target="../media/image178.png"/><Relationship Id="rId126" Type="http://schemas.openxmlformats.org/officeDocument/2006/relationships/customXml" Target="../ink/ink162.xml"/><Relationship Id="rId8" Type="http://schemas.openxmlformats.org/officeDocument/2006/relationships/customXml" Target="../ink/ink103.xml"/><Relationship Id="rId51" Type="http://schemas.openxmlformats.org/officeDocument/2006/relationships/image" Target="../media/image151.png"/><Relationship Id="rId72" Type="http://schemas.openxmlformats.org/officeDocument/2006/relationships/customXml" Target="../ink/ink135.xml"/><Relationship Id="rId93" Type="http://schemas.openxmlformats.org/officeDocument/2006/relationships/image" Target="../media/image172.png"/><Relationship Id="rId98" Type="http://schemas.openxmlformats.org/officeDocument/2006/relationships/customXml" Target="../ink/ink148.xml"/><Relationship Id="rId121" Type="http://schemas.openxmlformats.org/officeDocument/2006/relationships/image" Target="../media/image186.png"/><Relationship Id="rId3" Type="http://schemas.openxmlformats.org/officeDocument/2006/relationships/image" Target="../media/image127.png"/><Relationship Id="rId25" Type="http://schemas.openxmlformats.org/officeDocument/2006/relationships/image" Target="../media/image138.png"/><Relationship Id="rId46" Type="http://schemas.openxmlformats.org/officeDocument/2006/relationships/customXml" Target="../ink/ink122.xml"/><Relationship Id="rId67" Type="http://schemas.openxmlformats.org/officeDocument/2006/relationships/image" Target="../media/image159.png"/><Relationship Id="rId116" Type="http://schemas.openxmlformats.org/officeDocument/2006/relationships/customXml" Target="../ink/ink157.xml"/><Relationship Id="rId20" Type="http://schemas.openxmlformats.org/officeDocument/2006/relationships/customXml" Target="../ink/ink109.xml"/><Relationship Id="rId41" Type="http://schemas.openxmlformats.org/officeDocument/2006/relationships/image" Target="../media/image146.png"/><Relationship Id="rId62" Type="http://schemas.openxmlformats.org/officeDocument/2006/relationships/customXml" Target="../ink/ink130.xml"/><Relationship Id="rId83" Type="http://schemas.openxmlformats.org/officeDocument/2006/relationships/image" Target="../media/image167.png"/><Relationship Id="rId88" Type="http://schemas.openxmlformats.org/officeDocument/2006/relationships/customXml" Target="../ink/ink143.xml"/><Relationship Id="rId111" Type="http://schemas.openxmlformats.org/officeDocument/2006/relationships/image" Target="../media/image181.png"/><Relationship Id="rId15" Type="http://schemas.openxmlformats.org/officeDocument/2006/relationships/image" Target="../media/image133.png"/><Relationship Id="rId36" Type="http://schemas.openxmlformats.org/officeDocument/2006/relationships/customXml" Target="../ink/ink117.xml"/><Relationship Id="rId57" Type="http://schemas.openxmlformats.org/officeDocument/2006/relationships/image" Target="../media/image154.png"/><Relationship Id="rId106" Type="http://schemas.openxmlformats.org/officeDocument/2006/relationships/customXml" Target="../ink/ink152.xml"/><Relationship Id="rId127" Type="http://schemas.openxmlformats.org/officeDocument/2006/relationships/image" Target="../media/image189.png"/><Relationship Id="rId10" Type="http://schemas.openxmlformats.org/officeDocument/2006/relationships/customXml" Target="../ink/ink104.xml"/><Relationship Id="rId31" Type="http://schemas.openxmlformats.org/officeDocument/2006/relationships/image" Target="../media/image141.png"/><Relationship Id="rId52" Type="http://schemas.openxmlformats.org/officeDocument/2006/relationships/customXml" Target="../ink/ink125.xml"/><Relationship Id="rId73" Type="http://schemas.openxmlformats.org/officeDocument/2006/relationships/image" Target="../media/image162.png"/><Relationship Id="rId78" Type="http://schemas.openxmlformats.org/officeDocument/2006/relationships/customXml" Target="../ink/ink138.xml"/><Relationship Id="rId94" Type="http://schemas.openxmlformats.org/officeDocument/2006/relationships/customXml" Target="../ink/ink146.xml"/><Relationship Id="rId99" Type="http://schemas.openxmlformats.org/officeDocument/2006/relationships/image" Target="../media/image175.png"/><Relationship Id="rId101" Type="http://schemas.openxmlformats.org/officeDocument/2006/relationships/image" Target="../media/image176.png"/><Relationship Id="rId122" Type="http://schemas.openxmlformats.org/officeDocument/2006/relationships/customXml" Target="../ink/ink160.xml"/><Relationship Id="rId4" Type="http://schemas.openxmlformats.org/officeDocument/2006/relationships/customXml" Target="../ink/ink101.xml"/><Relationship Id="rId9" Type="http://schemas.openxmlformats.org/officeDocument/2006/relationships/image" Target="../media/image130.png"/><Relationship Id="rId26" Type="http://schemas.openxmlformats.org/officeDocument/2006/relationships/customXml" Target="../ink/ink1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26" Type="http://schemas.openxmlformats.org/officeDocument/2006/relationships/image" Target="../media/image216.png"/><Relationship Id="rId3" Type="http://schemas.openxmlformats.org/officeDocument/2006/relationships/image" Target="../media/image193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5" Type="http://schemas.openxmlformats.org/officeDocument/2006/relationships/image" Target="../media/image215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4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23" Type="http://schemas.openxmlformats.org/officeDocument/2006/relationships/image" Target="../media/image213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2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501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310.png"/><Relationship Id="rId5" Type="http://schemas.openxmlformats.org/officeDocument/2006/relationships/image" Target="../media/image194.png"/><Relationship Id="rId10" Type="http://schemas.openxmlformats.org/officeDocument/2006/relationships/image" Target="../media/image216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5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350.png"/><Relationship Id="rId18" Type="http://schemas.openxmlformats.org/officeDocument/2006/relationships/image" Target="../media/image530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320.png"/><Relationship Id="rId17" Type="http://schemas.openxmlformats.org/officeDocument/2006/relationships/image" Target="../media/image51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310.png"/><Relationship Id="rId5" Type="http://schemas.openxmlformats.org/officeDocument/2006/relationships/image" Target="../media/image194.png"/><Relationship Id="rId15" Type="http://schemas.openxmlformats.org/officeDocument/2006/relationships/image" Target="../media/image501.png"/><Relationship Id="rId10" Type="http://schemas.openxmlformats.org/officeDocument/2006/relationships/image" Target="../media/image216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510.png"/><Relationship Id="rId18" Type="http://schemas.openxmlformats.org/officeDocument/2006/relationships/image" Target="../media/image560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500.png"/><Relationship Id="rId17" Type="http://schemas.openxmlformats.org/officeDocument/2006/relationships/image" Target="../media/image55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490.png"/><Relationship Id="rId5" Type="http://schemas.openxmlformats.org/officeDocument/2006/relationships/image" Target="../media/image194.png"/><Relationship Id="rId15" Type="http://schemas.openxmlformats.org/officeDocument/2006/relationships/image" Target="../media/image540.png"/><Relationship Id="rId10" Type="http://schemas.openxmlformats.org/officeDocument/2006/relationships/image" Target="../media/image216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5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510.png"/><Relationship Id="rId18" Type="http://schemas.openxmlformats.org/officeDocument/2006/relationships/image" Target="../media/image550.png"/><Relationship Id="rId3" Type="http://schemas.openxmlformats.org/officeDocument/2006/relationships/image" Target="../media/image192.png"/><Relationship Id="rId21" Type="http://schemas.openxmlformats.org/officeDocument/2006/relationships/image" Target="../media/image590.png"/><Relationship Id="rId7" Type="http://schemas.openxmlformats.org/officeDocument/2006/relationships/image" Target="../media/image196.png"/><Relationship Id="rId12" Type="http://schemas.openxmlformats.org/officeDocument/2006/relationships/image" Target="../media/image500.png"/><Relationship Id="rId17" Type="http://schemas.openxmlformats.org/officeDocument/2006/relationships/image" Target="../media/image59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8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490.png"/><Relationship Id="rId5" Type="http://schemas.openxmlformats.org/officeDocument/2006/relationships/image" Target="../media/image194.png"/><Relationship Id="rId15" Type="http://schemas.openxmlformats.org/officeDocument/2006/relationships/image" Target="../media/image570.png"/><Relationship Id="rId10" Type="http://schemas.openxmlformats.org/officeDocument/2006/relationships/image" Target="../media/image216.png"/><Relationship Id="rId19" Type="http://schemas.openxmlformats.org/officeDocument/2006/relationships/image" Target="../media/image580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520.png"/><Relationship Id="rId22" Type="http://schemas.openxmlformats.org/officeDocument/2006/relationships/image" Target="../media/image6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510.png"/><Relationship Id="rId18" Type="http://schemas.openxmlformats.org/officeDocument/2006/relationships/image" Target="../media/image640.png"/><Relationship Id="rId3" Type="http://schemas.openxmlformats.org/officeDocument/2006/relationships/image" Target="../media/image192.png"/><Relationship Id="rId21" Type="http://schemas.openxmlformats.org/officeDocument/2006/relationships/image" Target="../media/image660.png"/><Relationship Id="rId7" Type="http://schemas.openxmlformats.org/officeDocument/2006/relationships/image" Target="../media/image196.png"/><Relationship Id="rId12" Type="http://schemas.openxmlformats.org/officeDocument/2006/relationships/image" Target="../media/image610.png"/><Relationship Id="rId17" Type="http://schemas.openxmlformats.org/officeDocument/2006/relationships/image" Target="../media/image5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30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490.png"/><Relationship Id="rId5" Type="http://schemas.openxmlformats.org/officeDocument/2006/relationships/image" Target="../media/image194.png"/><Relationship Id="rId15" Type="http://schemas.openxmlformats.org/officeDocument/2006/relationships/image" Target="../media/image620.png"/><Relationship Id="rId10" Type="http://schemas.openxmlformats.org/officeDocument/2006/relationships/image" Target="../media/image216.png"/><Relationship Id="rId19" Type="http://schemas.openxmlformats.org/officeDocument/2006/relationships/image" Target="../media/image560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520.png"/><Relationship Id="rId22" Type="http://schemas.openxmlformats.org/officeDocument/2006/relationships/image" Target="../media/image6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510.png"/><Relationship Id="rId18" Type="http://schemas.openxmlformats.org/officeDocument/2006/relationships/image" Target="../media/image710.png"/><Relationship Id="rId26" Type="http://schemas.openxmlformats.org/officeDocument/2006/relationships/image" Target="../media/image750.png"/><Relationship Id="rId3" Type="http://schemas.openxmlformats.org/officeDocument/2006/relationships/image" Target="../media/image192.png"/><Relationship Id="rId21" Type="http://schemas.openxmlformats.org/officeDocument/2006/relationships/image" Target="../media/image560.png"/><Relationship Id="rId7" Type="http://schemas.openxmlformats.org/officeDocument/2006/relationships/image" Target="../media/image196.png"/><Relationship Id="rId12" Type="http://schemas.openxmlformats.org/officeDocument/2006/relationships/image" Target="../media/image680.png"/><Relationship Id="rId17" Type="http://schemas.openxmlformats.org/officeDocument/2006/relationships/image" Target="../media/image700.png"/><Relationship Id="rId25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90.png"/><Relationship Id="rId20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490.png"/><Relationship Id="rId24" Type="http://schemas.openxmlformats.org/officeDocument/2006/relationships/image" Target="../media/image740.png"/><Relationship Id="rId5" Type="http://schemas.openxmlformats.org/officeDocument/2006/relationships/image" Target="../media/image194.png"/><Relationship Id="rId15" Type="http://schemas.openxmlformats.org/officeDocument/2006/relationships/image" Target="../media/image620.png"/><Relationship Id="rId23" Type="http://schemas.openxmlformats.org/officeDocument/2006/relationships/image" Target="../media/image660.png"/><Relationship Id="rId10" Type="http://schemas.openxmlformats.org/officeDocument/2006/relationships/image" Target="../media/image216.png"/><Relationship Id="rId19" Type="http://schemas.openxmlformats.org/officeDocument/2006/relationships/image" Target="../media/image550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520.png"/><Relationship Id="rId22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0.xml"/><Relationship Id="rId18" Type="http://schemas.openxmlformats.org/officeDocument/2006/relationships/image" Target="../media/image230.png"/><Relationship Id="rId26" Type="http://schemas.openxmlformats.org/officeDocument/2006/relationships/image" Target="../media/image234.png"/><Relationship Id="rId3" Type="http://schemas.openxmlformats.org/officeDocument/2006/relationships/customXml" Target="../ink/ink165.xml"/><Relationship Id="rId21" Type="http://schemas.openxmlformats.org/officeDocument/2006/relationships/customXml" Target="../ink/ink174.xml"/><Relationship Id="rId34" Type="http://schemas.openxmlformats.org/officeDocument/2006/relationships/image" Target="../media/image238.png"/><Relationship Id="rId7" Type="http://schemas.openxmlformats.org/officeDocument/2006/relationships/customXml" Target="../ink/ink167.xml"/><Relationship Id="rId12" Type="http://schemas.openxmlformats.org/officeDocument/2006/relationships/image" Target="../media/image227.png"/><Relationship Id="rId17" Type="http://schemas.openxmlformats.org/officeDocument/2006/relationships/customXml" Target="../ink/ink172.xml"/><Relationship Id="rId25" Type="http://schemas.openxmlformats.org/officeDocument/2006/relationships/customXml" Target="../ink/ink176.xml"/><Relationship Id="rId33" Type="http://schemas.openxmlformats.org/officeDocument/2006/relationships/customXml" Target="../ink/ink180.xml"/><Relationship Id="rId2" Type="http://schemas.openxmlformats.org/officeDocument/2006/relationships/image" Target="../media/image222.png"/><Relationship Id="rId16" Type="http://schemas.openxmlformats.org/officeDocument/2006/relationships/image" Target="../media/image229.png"/><Relationship Id="rId20" Type="http://schemas.openxmlformats.org/officeDocument/2006/relationships/image" Target="../media/image231.png"/><Relationship Id="rId29" Type="http://schemas.openxmlformats.org/officeDocument/2006/relationships/customXml" Target="../ink/ink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customXml" Target="../ink/ink169.xml"/><Relationship Id="rId24" Type="http://schemas.openxmlformats.org/officeDocument/2006/relationships/image" Target="../media/image233.png"/><Relationship Id="rId32" Type="http://schemas.openxmlformats.org/officeDocument/2006/relationships/image" Target="../media/image237.png"/><Relationship Id="rId5" Type="http://schemas.openxmlformats.org/officeDocument/2006/relationships/customXml" Target="../ink/ink166.xml"/><Relationship Id="rId15" Type="http://schemas.openxmlformats.org/officeDocument/2006/relationships/customXml" Target="../ink/ink171.xml"/><Relationship Id="rId23" Type="http://schemas.openxmlformats.org/officeDocument/2006/relationships/customXml" Target="../ink/ink175.xml"/><Relationship Id="rId28" Type="http://schemas.openxmlformats.org/officeDocument/2006/relationships/image" Target="../media/image235.png"/><Relationship Id="rId10" Type="http://schemas.openxmlformats.org/officeDocument/2006/relationships/image" Target="../media/image226.png"/><Relationship Id="rId19" Type="http://schemas.openxmlformats.org/officeDocument/2006/relationships/customXml" Target="../ink/ink173.xml"/><Relationship Id="rId31" Type="http://schemas.openxmlformats.org/officeDocument/2006/relationships/customXml" Target="../ink/ink179.xml"/><Relationship Id="rId4" Type="http://schemas.openxmlformats.org/officeDocument/2006/relationships/image" Target="../media/image223.png"/><Relationship Id="rId9" Type="http://schemas.openxmlformats.org/officeDocument/2006/relationships/customXml" Target="../ink/ink168.xml"/><Relationship Id="rId14" Type="http://schemas.openxmlformats.org/officeDocument/2006/relationships/image" Target="../media/image228.png"/><Relationship Id="rId22" Type="http://schemas.openxmlformats.org/officeDocument/2006/relationships/image" Target="../media/image232.png"/><Relationship Id="rId27" Type="http://schemas.openxmlformats.org/officeDocument/2006/relationships/customXml" Target="../ink/ink177.xml"/><Relationship Id="rId30" Type="http://schemas.openxmlformats.org/officeDocument/2006/relationships/image" Target="../media/image236.png"/><Relationship Id="rId8" Type="http://schemas.openxmlformats.org/officeDocument/2006/relationships/image" Target="../media/image2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neuralnetworksimulator.onrender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JLmVSeZ5-c?feature=oembed" TargetMode="Externa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B9F0-B06D-4764-93A4-1C1ED4B6C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9076" y="165940"/>
            <a:ext cx="4582924" cy="2432277"/>
          </a:xfrm>
        </p:spPr>
        <p:txBody>
          <a:bodyPr/>
          <a:lstStyle/>
          <a:p>
            <a:r>
              <a:rPr lang="en-US" sz="4800" dirty="0"/>
              <a:t>How </a:t>
            </a:r>
            <a:br>
              <a:rPr lang="en-US" sz="4800" dirty="0"/>
            </a:br>
            <a:r>
              <a:rPr lang="en-US" sz="4800" dirty="0"/>
              <a:t>Deep Learning 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990336-F17A-20CB-CD40-C1D8CADAB5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u="sng" dirty="0"/>
          </a:p>
          <a:p>
            <a:endParaRPr lang="en-US" dirty="0"/>
          </a:p>
          <a:p>
            <a:r>
              <a:rPr lang="en-US" dirty="0"/>
              <a:t>Gordon Gao</a:t>
            </a:r>
          </a:p>
          <a:p>
            <a:r>
              <a:rPr lang="en-US" dirty="0"/>
              <a:t>Carey Business School Professor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46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9342-5631-A04C-A86E-12DDCD6E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</a:t>
            </a:r>
            <a:r>
              <a:rPr lang="en-US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FCE79-56BC-A34F-A8AD-9EB32D637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ntroduction to Different Activation Functions for Deep Learning | by  Shruti Jadon | Medium">
            <a:extLst>
              <a:ext uri="{FF2B5EF4-FFF2-40B4-BE49-F238E27FC236}">
                <a16:creationId xmlns:a16="http://schemas.microsoft.com/office/drawing/2014/main" id="{9390D93C-FF5A-314D-90FC-98881997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72" y="1825625"/>
            <a:ext cx="86598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8387F3-6BF2-D246-8501-2C0C51752D6D}"/>
              </a:ext>
            </a:extLst>
          </p:cNvPr>
          <p:cNvSpPr/>
          <p:nvPr/>
        </p:nvSpPr>
        <p:spPr>
          <a:xfrm>
            <a:off x="1581150" y="4838700"/>
            <a:ext cx="3819525" cy="13382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08F09-A2B5-1F42-968C-189F0A50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8A16BC-7136-D296-322C-B49ECCC839E3}"/>
                  </a:ext>
                </a:extLst>
              </p14:cNvPr>
              <p14:cNvContentPartPr/>
              <p14:nvPr/>
            </p14:nvContentPartPr>
            <p14:xfrm>
              <a:off x="1199483" y="219246"/>
              <a:ext cx="1564200" cy="380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8A16BC-7136-D296-322C-B49ECCC839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363" y="204126"/>
                <a:ext cx="15948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35E093B-EDEA-27DC-E343-1787101E1EFF}"/>
                  </a:ext>
                </a:extLst>
              </p14:cNvPr>
              <p14:cNvContentPartPr/>
              <p14:nvPr/>
            </p14:nvContentPartPr>
            <p14:xfrm>
              <a:off x="654443" y="259206"/>
              <a:ext cx="260280" cy="31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35E093B-EDEA-27DC-E343-1787101E1E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963" y="243726"/>
                <a:ext cx="2908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C8C783E-9571-3BAA-91DE-157CDC52077D}"/>
                  </a:ext>
                </a:extLst>
              </p14:cNvPr>
              <p14:cNvContentPartPr/>
              <p14:nvPr/>
            </p14:nvContentPartPr>
            <p14:xfrm>
              <a:off x="8830043" y="80646"/>
              <a:ext cx="1963080" cy="38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C8C783E-9571-3BAA-91DE-157CDC5207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14923" y="65512"/>
                <a:ext cx="1993680" cy="41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418E5FB-C5F1-F5FD-D2E2-B9DB89A47911}"/>
                  </a:ext>
                </a:extLst>
              </p14:cNvPr>
              <p14:cNvContentPartPr/>
              <p14:nvPr/>
            </p14:nvContentPartPr>
            <p14:xfrm>
              <a:off x="7376723" y="86046"/>
              <a:ext cx="1033560" cy="472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418E5FB-C5F1-F5FD-D2E2-B9DB89A479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61603" y="70578"/>
                <a:ext cx="1064160" cy="502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39490EA-0CDF-52E8-97FA-67EAA0ABE9F5}"/>
                  </a:ext>
                </a:extLst>
              </p14:cNvPr>
              <p14:cNvContentPartPr/>
              <p14:nvPr/>
            </p14:nvContentPartPr>
            <p14:xfrm>
              <a:off x="5943563" y="172086"/>
              <a:ext cx="1123560" cy="240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39490EA-0CDF-52E8-97FA-67EAA0ABE9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28443" y="156966"/>
                <a:ext cx="11538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8DCCC93-52FC-F1FC-7103-EE6AD7CD2530}"/>
                  </a:ext>
                </a:extLst>
              </p14:cNvPr>
              <p14:cNvContentPartPr/>
              <p14:nvPr/>
            </p14:nvContentPartPr>
            <p14:xfrm>
              <a:off x="3219803" y="164526"/>
              <a:ext cx="2309040" cy="541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8DCCC93-52FC-F1FC-7103-EE6AD7CD25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4683" y="149396"/>
                <a:ext cx="2339280" cy="571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D4C6CAD-33A2-C30F-0D86-D95621BA462E}"/>
                  </a:ext>
                </a:extLst>
              </p14:cNvPr>
              <p14:cNvContentPartPr/>
              <p14:nvPr/>
            </p14:nvContentPartPr>
            <p14:xfrm>
              <a:off x="3465059" y="764671"/>
              <a:ext cx="176760" cy="36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D4C6CAD-33A2-C30F-0D86-D95621BA46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49939" y="749191"/>
                <a:ext cx="2073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0E5760A-D049-23DC-B7FE-1A160189FB59}"/>
                  </a:ext>
                </a:extLst>
              </p14:cNvPr>
              <p14:cNvContentPartPr/>
              <p14:nvPr/>
            </p14:nvContentPartPr>
            <p14:xfrm>
              <a:off x="5542619" y="651631"/>
              <a:ext cx="753120" cy="351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0E5760A-D049-23DC-B7FE-1A160189FB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27146" y="636511"/>
                <a:ext cx="783705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531454E-0684-2BDF-ABE9-3A6E96C537CF}"/>
                  </a:ext>
                </a:extLst>
              </p14:cNvPr>
              <p14:cNvContentPartPr/>
              <p14:nvPr/>
            </p14:nvContentPartPr>
            <p14:xfrm>
              <a:off x="3954299" y="679711"/>
              <a:ext cx="973800" cy="307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531454E-0684-2BDF-ABE9-3A6E96C537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38819" y="664591"/>
                <a:ext cx="10044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968AC7F-A908-54E0-019B-AAAA49681BCA}"/>
                  </a:ext>
                </a:extLst>
              </p14:cNvPr>
              <p14:cNvContentPartPr/>
              <p14:nvPr/>
            </p14:nvContentPartPr>
            <p14:xfrm>
              <a:off x="8663459" y="538951"/>
              <a:ext cx="1582920" cy="44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968AC7F-A908-54E0-019B-AAAA49681B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47979" y="523831"/>
                <a:ext cx="16135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C4F0BE5-09F0-698F-8AC6-042B8423D120}"/>
                  </a:ext>
                </a:extLst>
              </p14:cNvPr>
              <p14:cNvContentPartPr/>
              <p14:nvPr/>
            </p14:nvContentPartPr>
            <p14:xfrm>
              <a:off x="6715859" y="606271"/>
              <a:ext cx="1675440" cy="3988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C4F0BE5-09F0-698F-8AC6-042B8423D1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00382" y="591151"/>
                <a:ext cx="1706033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DA208D7-24A5-9094-A225-29CF9A0194EF}"/>
                  </a:ext>
                </a:extLst>
              </p14:cNvPr>
              <p14:cNvContentPartPr/>
              <p14:nvPr/>
            </p14:nvContentPartPr>
            <p14:xfrm>
              <a:off x="10512419" y="514111"/>
              <a:ext cx="1291320" cy="313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DA208D7-24A5-9094-A225-29CF9A0194E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97303" y="498631"/>
                <a:ext cx="1321552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9ECF895-2254-5013-1BB8-E1B13EF72B55}"/>
                  </a:ext>
                </a:extLst>
              </p14:cNvPr>
              <p14:cNvContentPartPr/>
              <p14:nvPr/>
            </p14:nvContentPartPr>
            <p14:xfrm>
              <a:off x="10537979" y="903271"/>
              <a:ext cx="768960" cy="409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9ECF895-2254-5013-1BB8-E1B13EF72B5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22859" y="888138"/>
                <a:ext cx="799560" cy="439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DCD876F-081D-E0D5-2775-77E7E23FBBF2}"/>
                  </a:ext>
                </a:extLst>
              </p14:cNvPr>
              <p14:cNvContentPartPr/>
              <p14:nvPr/>
            </p14:nvContentPartPr>
            <p14:xfrm>
              <a:off x="8750579" y="1063831"/>
              <a:ext cx="1352160" cy="343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DCD876F-081D-E0D5-2775-77E7E23FBBF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35103" y="1048711"/>
                <a:ext cx="1382392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16E7766-E0DD-C6FE-D37E-C78C039DA9C7}"/>
                  </a:ext>
                </a:extLst>
              </p14:cNvPr>
              <p14:cNvContentPartPr/>
              <p14:nvPr/>
            </p14:nvContentPartPr>
            <p14:xfrm>
              <a:off x="6516059" y="1149511"/>
              <a:ext cx="1828800" cy="245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16E7766-E0DD-C6FE-D37E-C78C039DA9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00579" y="1134054"/>
                <a:ext cx="1859400" cy="275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1D96123-5DD2-B1AD-2F09-B773BD461AAD}"/>
                  </a:ext>
                </a:extLst>
              </p14:cNvPr>
              <p14:cNvContentPartPr/>
              <p14:nvPr/>
            </p14:nvContentPartPr>
            <p14:xfrm>
              <a:off x="4323659" y="1048711"/>
              <a:ext cx="1838880" cy="525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1D96123-5DD2-B1AD-2F09-B773BD461AA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08542" y="1033231"/>
                <a:ext cx="1869474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45AD814-291B-E557-E41A-11CC21903FC3}"/>
                  </a:ext>
                </a:extLst>
              </p14:cNvPr>
              <p14:cNvContentPartPr/>
              <p14:nvPr/>
            </p14:nvContentPartPr>
            <p14:xfrm>
              <a:off x="518038" y="2397525"/>
              <a:ext cx="405000" cy="320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45AD814-291B-E557-E41A-11CC21903FC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2918" y="2382045"/>
                <a:ext cx="4352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4585052-7101-0A33-A812-8AE0608E0CF1}"/>
                  </a:ext>
                </a:extLst>
              </p14:cNvPr>
              <p14:cNvContentPartPr/>
              <p14:nvPr/>
            </p14:nvContentPartPr>
            <p14:xfrm>
              <a:off x="4994278" y="1495005"/>
              <a:ext cx="2034720" cy="405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4585052-7101-0A33-A812-8AE0608E0C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79158" y="1479539"/>
                <a:ext cx="2065320" cy="436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AB25DC0-A490-0338-3CA1-0A48612F7FF2}"/>
                  </a:ext>
                </a:extLst>
              </p14:cNvPr>
              <p14:cNvContentPartPr/>
              <p14:nvPr/>
            </p14:nvContentPartPr>
            <p14:xfrm>
              <a:off x="1503718" y="2224725"/>
              <a:ext cx="1008000" cy="356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AB25DC0-A490-0338-3CA1-0A48612F7F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88593" y="2209229"/>
                <a:ext cx="1038611" cy="387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59AD6CB-E695-0E2C-18DD-68E792DA7DCF}"/>
                  </a:ext>
                </a:extLst>
              </p14:cNvPr>
              <p14:cNvContentPartPr/>
              <p14:nvPr/>
            </p14:nvContentPartPr>
            <p14:xfrm>
              <a:off x="3072238" y="2341365"/>
              <a:ext cx="5400" cy="208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59AD6CB-E695-0E2C-18DD-68E792DA7DC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56758" y="2326245"/>
                <a:ext cx="360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B5B166F-125E-4224-DA70-A077860173B6}"/>
                  </a:ext>
                </a:extLst>
              </p14:cNvPr>
              <p14:cNvContentPartPr/>
              <p14:nvPr/>
            </p14:nvContentPartPr>
            <p14:xfrm>
              <a:off x="3031198" y="2535045"/>
              <a:ext cx="20880" cy="25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B5B166F-125E-4224-DA70-A077860173B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16078" y="2519925"/>
                <a:ext cx="511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6077599-5149-7C24-B1D8-6EFC53E2FBB8}"/>
                  </a:ext>
                </a:extLst>
              </p14:cNvPr>
              <p14:cNvContentPartPr/>
              <p14:nvPr/>
            </p14:nvContentPartPr>
            <p14:xfrm>
              <a:off x="2883598" y="2989005"/>
              <a:ext cx="290880" cy="871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6077599-5149-7C24-B1D8-6EFC53E2FBB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68118" y="2973525"/>
                <a:ext cx="3214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B799CAB-AFDA-C737-77DB-1107B25D6EAB}"/>
                  </a:ext>
                </a:extLst>
              </p14:cNvPr>
              <p14:cNvContentPartPr/>
              <p14:nvPr/>
            </p14:nvContentPartPr>
            <p14:xfrm>
              <a:off x="9807838" y="2020245"/>
              <a:ext cx="2004480" cy="280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B799CAB-AFDA-C737-77DB-1107B25D6EA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92715" y="2004765"/>
                <a:ext cx="2035085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AF3C880-5DA4-19E8-44E0-365DE29DC6A3}"/>
                  </a:ext>
                </a:extLst>
              </p14:cNvPr>
              <p14:cNvContentPartPr/>
              <p14:nvPr/>
            </p14:nvContentPartPr>
            <p14:xfrm>
              <a:off x="7284598" y="2092245"/>
              <a:ext cx="2070000" cy="283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AF3C880-5DA4-19E8-44E0-365DE29DC6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69118" y="2076785"/>
                <a:ext cx="2100600" cy="313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88E02B3-8876-F95B-C46E-730E1388B1CC}"/>
                  </a:ext>
                </a:extLst>
              </p14:cNvPr>
              <p14:cNvContentPartPr/>
              <p14:nvPr/>
            </p14:nvContentPartPr>
            <p14:xfrm>
              <a:off x="5662798" y="2203845"/>
              <a:ext cx="1284120" cy="260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88E02B3-8876-F95B-C46E-730E1388B1C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47678" y="2188365"/>
                <a:ext cx="13147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EF3F7F1-45E2-48FB-2354-30BA113FC4FB}"/>
                  </a:ext>
                </a:extLst>
              </p14:cNvPr>
              <p14:cNvContentPartPr/>
              <p14:nvPr/>
            </p14:nvContentPartPr>
            <p14:xfrm>
              <a:off x="5075998" y="2165325"/>
              <a:ext cx="233640" cy="259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EF3F7F1-45E2-48FB-2354-30BA113FC4F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60878" y="2149845"/>
                <a:ext cx="2642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8E81A62-D524-5937-2AB0-78D4AB0312F7}"/>
                  </a:ext>
                </a:extLst>
              </p14:cNvPr>
              <p14:cNvContentPartPr/>
              <p14:nvPr/>
            </p14:nvContentPartPr>
            <p14:xfrm>
              <a:off x="3388318" y="2244885"/>
              <a:ext cx="1336320" cy="2293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8E81A62-D524-5937-2AB0-78D4AB0312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72838" y="2229765"/>
                <a:ext cx="13669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3896F0A-9224-9719-8CC0-56C8903FC25B}"/>
                  </a:ext>
                </a:extLst>
              </p14:cNvPr>
              <p14:cNvContentPartPr/>
              <p14:nvPr/>
            </p14:nvContentPartPr>
            <p14:xfrm>
              <a:off x="3612598" y="2769765"/>
              <a:ext cx="1488600" cy="375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3896F0A-9224-9719-8CC0-56C8903FC25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97478" y="2754285"/>
                <a:ext cx="15192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6464981-C42E-6B1A-02D9-DA399C1922E5}"/>
                  </a:ext>
                </a:extLst>
              </p14:cNvPr>
              <p14:cNvContentPartPr/>
              <p14:nvPr/>
            </p14:nvContentPartPr>
            <p14:xfrm>
              <a:off x="10302478" y="2545845"/>
              <a:ext cx="1265040" cy="3106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6464981-C42E-6B1A-02D9-DA399C1922E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87358" y="2530725"/>
                <a:ext cx="12952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510E236-7F8D-5963-E592-24F9E305F5BE}"/>
                  </a:ext>
                </a:extLst>
              </p14:cNvPr>
              <p14:cNvContentPartPr/>
              <p14:nvPr/>
            </p14:nvContentPartPr>
            <p14:xfrm>
              <a:off x="9190798" y="2647365"/>
              <a:ext cx="678960" cy="1836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510E236-7F8D-5963-E592-24F9E305F5B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75670" y="2632275"/>
                <a:ext cx="709576" cy="21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4C8A482-C00D-2172-9DB6-6D00FD9453EB}"/>
                  </a:ext>
                </a:extLst>
              </p14:cNvPr>
              <p14:cNvContentPartPr/>
              <p14:nvPr/>
            </p14:nvContentPartPr>
            <p14:xfrm>
              <a:off x="7390798" y="2662485"/>
              <a:ext cx="1407960" cy="3517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4C8A482-C00D-2172-9DB6-6D00FD9453E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75674" y="2647365"/>
                <a:ext cx="1438568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0E3C870D-1E73-A5A5-C059-736AE165803C}"/>
                  </a:ext>
                </a:extLst>
              </p14:cNvPr>
              <p14:cNvContentPartPr/>
              <p14:nvPr/>
            </p14:nvContentPartPr>
            <p14:xfrm>
              <a:off x="5611318" y="2787405"/>
              <a:ext cx="1494360" cy="2880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0E3C870D-1E73-A5A5-C059-736AE165803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96198" y="2771925"/>
                <a:ext cx="15249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2F66EE0-2879-9221-240F-50B16D0AA3F5}"/>
                  </a:ext>
                </a:extLst>
              </p14:cNvPr>
              <p14:cNvContentPartPr/>
              <p14:nvPr/>
            </p14:nvContentPartPr>
            <p14:xfrm>
              <a:off x="4051798" y="3147045"/>
              <a:ext cx="494280" cy="3420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2F66EE0-2879-9221-240F-50B16D0AA3F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36318" y="3131925"/>
                <a:ext cx="524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20D9E3A-B283-D7B5-BA11-52189996C18C}"/>
                  </a:ext>
                </a:extLst>
              </p14:cNvPr>
              <p14:cNvContentPartPr/>
              <p14:nvPr/>
            </p14:nvContentPartPr>
            <p14:xfrm>
              <a:off x="6545158" y="3259365"/>
              <a:ext cx="1616040" cy="148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20D9E3A-B283-D7B5-BA11-52189996C18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29678" y="3243885"/>
                <a:ext cx="1646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A1207D9-BB60-9F89-5CD4-BF9A44650D63}"/>
                  </a:ext>
                </a:extLst>
              </p14:cNvPr>
              <p14:cNvContentPartPr/>
              <p14:nvPr/>
            </p14:nvContentPartPr>
            <p14:xfrm>
              <a:off x="5101558" y="3144165"/>
              <a:ext cx="806040" cy="3628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A1207D9-BB60-9F89-5CD4-BF9A44650D6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86438" y="3129045"/>
                <a:ext cx="8366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72DA976-A97D-1E03-A7B7-7B6BC36A595F}"/>
                  </a:ext>
                </a:extLst>
              </p14:cNvPr>
              <p14:cNvContentPartPr/>
              <p14:nvPr/>
            </p14:nvContentPartPr>
            <p14:xfrm>
              <a:off x="435958" y="4024005"/>
              <a:ext cx="315360" cy="306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72DA976-A97D-1E03-A7B7-7B6BC36A595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0478" y="4008885"/>
                <a:ext cx="3459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6E69647-A1F4-E580-8F93-952B97ABC8CA}"/>
                  </a:ext>
                </a:extLst>
              </p14:cNvPr>
              <p14:cNvContentPartPr/>
              <p14:nvPr/>
            </p14:nvContentPartPr>
            <p14:xfrm>
              <a:off x="2924278" y="3999165"/>
              <a:ext cx="285840" cy="1069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6E69647-A1F4-E580-8F93-952B97ABC8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09158" y="3984045"/>
                <a:ext cx="316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1417869-BAF1-9991-72B7-1C3C6BDA6211}"/>
                  </a:ext>
                </a:extLst>
              </p14:cNvPr>
              <p14:cNvContentPartPr/>
              <p14:nvPr/>
            </p14:nvContentPartPr>
            <p14:xfrm>
              <a:off x="5310718" y="3779925"/>
              <a:ext cx="1045440" cy="2494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1417869-BAF1-9991-72B7-1C3C6BDA621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95243" y="3764445"/>
                <a:ext cx="107567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63703CC-52B6-025E-4755-BC40CC99E268}"/>
                  </a:ext>
                </a:extLst>
              </p14:cNvPr>
              <p14:cNvContentPartPr/>
              <p14:nvPr/>
            </p14:nvContentPartPr>
            <p14:xfrm>
              <a:off x="3791518" y="3837525"/>
              <a:ext cx="892440" cy="2530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63703CC-52B6-025E-4755-BC40CC99E26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76392" y="3822405"/>
                <a:ext cx="923052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C2104C39-AB6C-DA78-229C-2A39C47AE842}"/>
                  </a:ext>
                </a:extLst>
              </p14:cNvPr>
              <p14:cNvContentPartPr/>
              <p14:nvPr/>
            </p14:nvContentPartPr>
            <p14:xfrm>
              <a:off x="1522078" y="3973605"/>
              <a:ext cx="806040" cy="2955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C2104C39-AB6C-DA78-229C-2A39C47AE84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06598" y="3958485"/>
                <a:ext cx="8366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265870C-06BF-E94E-9E76-A219153B9FC6}"/>
                  </a:ext>
                </a:extLst>
              </p14:cNvPr>
              <p14:cNvContentPartPr/>
              <p14:nvPr/>
            </p14:nvContentPartPr>
            <p14:xfrm>
              <a:off x="11098078" y="3651765"/>
              <a:ext cx="448920" cy="3013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265870C-06BF-E94E-9E76-A219153B9FC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82598" y="3636645"/>
                <a:ext cx="479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6C9A121-EB8D-220F-5A2D-A59827FD5ED3}"/>
                  </a:ext>
                </a:extLst>
              </p14:cNvPr>
              <p14:cNvContentPartPr/>
              <p14:nvPr/>
            </p14:nvContentPartPr>
            <p14:xfrm>
              <a:off x="9298078" y="3661845"/>
              <a:ext cx="1392120" cy="3196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6C9A121-EB8D-220F-5A2D-A59827FD5ED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82602" y="3646708"/>
                <a:ext cx="1422352" cy="350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EDCF5AD-5A42-B49E-CE2B-64139DE708D5}"/>
                  </a:ext>
                </a:extLst>
              </p14:cNvPr>
              <p14:cNvContentPartPr/>
              <p14:nvPr/>
            </p14:nvContentPartPr>
            <p14:xfrm>
              <a:off x="7370998" y="3694965"/>
              <a:ext cx="1605960" cy="4752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EDCF5AD-5A42-B49E-CE2B-64139DE708D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355878" y="3679485"/>
                <a:ext cx="16365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9115E41-CAD4-7440-3685-BFFAA441B8B6}"/>
                  </a:ext>
                </a:extLst>
              </p14:cNvPr>
              <p14:cNvContentPartPr/>
              <p14:nvPr/>
            </p14:nvContentPartPr>
            <p14:xfrm>
              <a:off x="6360838" y="3830325"/>
              <a:ext cx="352080" cy="3517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9115E41-CAD4-7440-3685-BFFAA441B8B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45718" y="3815205"/>
                <a:ext cx="3826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9139B611-143E-9A37-E04F-1D3A3CDA5EF2}"/>
                  </a:ext>
                </a:extLst>
              </p14:cNvPr>
              <p14:cNvContentPartPr/>
              <p14:nvPr/>
            </p14:nvContentPartPr>
            <p14:xfrm>
              <a:off x="6238438" y="4192845"/>
              <a:ext cx="1135440" cy="3002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9139B611-143E-9A37-E04F-1D3A3CDA5EF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23313" y="4177725"/>
                <a:ext cx="116605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E64830FC-FCBF-F2B4-92CF-B1ECC23A1562}"/>
                  </a:ext>
                </a:extLst>
              </p14:cNvPr>
              <p14:cNvContentPartPr/>
              <p14:nvPr/>
            </p14:nvContentPartPr>
            <p14:xfrm>
              <a:off x="4352038" y="4259085"/>
              <a:ext cx="1382040" cy="3564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E64830FC-FCBF-F2B4-92CF-B1ECC23A15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36558" y="4243950"/>
                <a:ext cx="1412640" cy="387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AD09FBD-FC04-63AE-F290-FA3F25C29411}"/>
                  </a:ext>
                </a:extLst>
              </p14:cNvPr>
              <p14:cNvContentPartPr/>
              <p14:nvPr/>
            </p14:nvContentPartPr>
            <p14:xfrm>
              <a:off x="3158638" y="5013285"/>
              <a:ext cx="285840" cy="460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AD09FBD-FC04-63AE-F290-FA3F25C2941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43518" y="4998165"/>
                <a:ext cx="3164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8FDCBC91-6B3D-3BC6-F5B6-2ACFF9B6FE75}"/>
                  </a:ext>
                </a:extLst>
              </p14:cNvPr>
              <p14:cNvContentPartPr/>
              <p14:nvPr/>
            </p14:nvContentPartPr>
            <p14:xfrm>
              <a:off x="6774478" y="4728885"/>
              <a:ext cx="1014480" cy="4114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8FDCBC91-6B3D-3BC6-F5B6-2ACFF9B6FE7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59358" y="4713778"/>
                <a:ext cx="1045080" cy="441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73F01D02-5AB4-A26B-3C6C-BD8E7F594E81}"/>
                  </a:ext>
                </a:extLst>
              </p14:cNvPr>
              <p14:cNvContentPartPr/>
              <p14:nvPr/>
            </p14:nvContentPartPr>
            <p14:xfrm>
              <a:off x="5489638" y="4804845"/>
              <a:ext cx="866880" cy="3873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73F01D02-5AB4-A26B-3C6C-BD8E7F594E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74512" y="4789365"/>
                <a:ext cx="897493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22B8B171-7EC0-0324-8B3B-51E0A2BA37E2}"/>
                  </a:ext>
                </a:extLst>
              </p14:cNvPr>
              <p14:cNvContentPartPr/>
              <p14:nvPr/>
            </p14:nvContentPartPr>
            <p14:xfrm>
              <a:off x="3989878" y="4858125"/>
              <a:ext cx="1091880" cy="3132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22B8B171-7EC0-0324-8B3B-51E0A2BA37E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74753" y="4842645"/>
                <a:ext cx="112249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3CB4FE0-2CC2-305E-86BA-A21113D52A42}"/>
                  </a:ext>
                </a:extLst>
              </p14:cNvPr>
              <p14:cNvContentPartPr/>
              <p14:nvPr/>
            </p14:nvContentPartPr>
            <p14:xfrm>
              <a:off x="9394918" y="4592445"/>
              <a:ext cx="1371960" cy="3751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3CB4FE0-2CC2-305E-86BA-A21113D52A4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379798" y="4576980"/>
                <a:ext cx="1402560" cy="405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573A984B-8D45-63BA-5761-04402A303F7C}"/>
                  </a:ext>
                </a:extLst>
              </p14:cNvPr>
              <p14:cNvContentPartPr/>
              <p14:nvPr/>
            </p14:nvContentPartPr>
            <p14:xfrm>
              <a:off x="8206918" y="4601445"/>
              <a:ext cx="872280" cy="3132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573A984B-8D45-63BA-5761-04402A303F7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91438" y="4585965"/>
                <a:ext cx="90288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876A986-7F31-9E72-A3E6-D1EE7EB6D16B}"/>
                  </a:ext>
                </a:extLst>
              </p14:cNvPr>
              <p14:cNvContentPartPr/>
              <p14:nvPr/>
            </p14:nvContentPartPr>
            <p14:xfrm>
              <a:off x="10929598" y="4763445"/>
              <a:ext cx="76680" cy="1126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876A986-7F31-9E72-A3E6-D1EE7EB6D16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914478" y="4748325"/>
                <a:ext cx="1072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23A78FB2-A688-DD66-BE79-70ABF9C9F2A4}"/>
                  </a:ext>
                </a:extLst>
              </p14:cNvPr>
              <p14:cNvContentPartPr/>
              <p14:nvPr/>
            </p14:nvContentPartPr>
            <p14:xfrm>
              <a:off x="5917318" y="5354925"/>
              <a:ext cx="903240" cy="1634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23A78FB2-A688-DD66-BE79-70ABF9C9F2A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02192" y="5339805"/>
                <a:ext cx="933852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2E1ACF0F-6C03-8B73-FE9F-0D4B35E9999D}"/>
                  </a:ext>
                </a:extLst>
              </p14:cNvPr>
              <p14:cNvContentPartPr/>
              <p14:nvPr/>
            </p14:nvContentPartPr>
            <p14:xfrm>
              <a:off x="4448878" y="5332245"/>
              <a:ext cx="1076400" cy="2620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2E1ACF0F-6C03-8B73-FE9F-0D4B35E9999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33758" y="5317125"/>
                <a:ext cx="11066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19E22196-21AC-593F-E0EE-3647B1552184}"/>
                  </a:ext>
                </a:extLst>
              </p14:cNvPr>
              <p14:cNvContentPartPr/>
              <p14:nvPr/>
            </p14:nvContentPartPr>
            <p14:xfrm>
              <a:off x="9058318" y="5151525"/>
              <a:ext cx="1413000" cy="2242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19E22196-21AC-593F-E0EE-3647B155218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043194" y="5136405"/>
                <a:ext cx="1443608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31653577-64EF-AA01-E57D-60FCAE6602E9}"/>
                  </a:ext>
                </a:extLst>
              </p14:cNvPr>
              <p14:cNvContentPartPr/>
              <p14:nvPr/>
            </p14:nvContentPartPr>
            <p14:xfrm>
              <a:off x="10720798" y="5009325"/>
              <a:ext cx="1152720" cy="3794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31653577-64EF-AA01-E57D-60FCAE6602E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705318" y="4994205"/>
                <a:ext cx="11833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B389026-B6D5-F49B-99D7-DFF89FBBB5C9}"/>
                  </a:ext>
                </a:extLst>
              </p14:cNvPr>
              <p14:cNvContentPartPr/>
              <p14:nvPr/>
            </p14:nvContentPartPr>
            <p14:xfrm>
              <a:off x="10297438" y="5456805"/>
              <a:ext cx="408240" cy="35208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B389026-B6D5-F49B-99D7-DFF89FBBB5C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282318" y="5441685"/>
                <a:ext cx="4388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0360C95-FA1F-2AD3-9D0E-D99A11717755}"/>
                  </a:ext>
                </a:extLst>
              </p14:cNvPr>
              <p14:cNvContentPartPr/>
              <p14:nvPr/>
            </p14:nvContentPartPr>
            <p14:xfrm>
              <a:off x="8982358" y="5533845"/>
              <a:ext cx="973800" cy="3747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0360C95-FA1F-2AD3-9D0E-D99A1171775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967238" y="5518725"/>
                <a:ext cx="100404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60F3B32D-D41B-BF9F-12D4-60BC18C8C76A}"/>
                  </a:ext>
                </a:extLst>
              </p14:cNvPr>
              <p14:cNvContentPartPr/>
              <p14:nvPr/>
            </p14:nvContentPartPr>
            <p14:xfrm>
              <a:off x="395278" y="6015525"/>
              <a:ext cx="234360" cy="4143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60F3B32D-D41B-BF9F-12D4-60BC18C8C7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798" y="6000405"/>
                <a:ext cx="2649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9C02717-2250-6B96-A613-ED7DCADFFF6E}"/>
                  </a:ext>
                </a:extLst>
              </p14:cNvPr>
              <p14:cNvContentPartPr/>
              <p14:nvPr/>
            </p14:nvContentPartPr>
            <p14:xfrm>
              <a:off x="2582998" y="5956485"/>
              <a:ext cx="1504080" cy="3470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9C02717-2250-6B96-A613-ED7DCADFFF6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67878" y="5941365"/>
                <a:ext cx="153468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DA6CB8EA-6224-1F32-1898-AB64CCFC8B8E}"/>
                  </a:ext>
                </a:extLst>
              </p14:cNvPr>
              <p14:cNvContentPartPr/>
              <p14:nvPr/>
            </p14:nvContentPartPr>
            <p14:xfrm>
              <a:off x="1287358" y="5911125"/>
              <a:ext cx="933480" cy="5504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DA6CB8EA-6224-1F32-1898-AB64CCFC8B8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72238" y="5896005"/>
                <a:ext cx="96408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B185B5DF-EF65-0B30-62DD-FAE3248660C6}"/>
                  </a:ext>
                </a:extLst>
              </p14:cNvPr>
              <p14:cNvContentPartPr/>
              <p14:nvPr/>
            </p14:nvContentPartPr>
            <p14:xfrm>
              <a:off x="4560838" y="5859285"/>
              <a:ext cx="632520" cy="2502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B185B5DF-EF65-0B30-62DD-FAE3248660C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45718" y="5843805"/>
                <a:ext cx="663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D8C2BD5-BE74-2A30-E7C1-2F96C7A961C9}"/>
                  </a:ext>
                </a:extLst>
              </p14:cNvPr>
              <p14:cNvContentPartPr/>
              <p14:nvPr/>
            </p14:nvContentPartPr>
            <p14:xfrm>
              <a:off x="5239078" y="5875125"/>
              <a:ext cx="458640" cy="3776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D8C2BD5-BE74-2A30-E7C1-2F96C7A961C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223958" y="5859645"/>
                <a:ext cx="489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7BA55C1-F4B4-93FC-97DF-CAB5B3228585}"/>
                  </a:ext>
                </a:extLst>
              </p14:cNvPr>
              <p14:cNvContentPartPr/>
              <p14:nvPr/>
            </p14:nvContentPartPr>
            <p14:xfrm>
              <a:off x="6081118" y="5875485"/>
              <a:ext cx="173160" cy="1580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7BA55C1-F4B4-93FC-97DF-CAB5B322858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065998" y="5860365"/>
                <a:ext cx="2037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514CCB40-C230-F9F7-E19D-524CE677E2E1}"/>
                  </a:ext>
                </a:extLst>
              </p14:cNvPr>
              <p14:cNvContentPartPr/>
              <p14:nvPr/>
            </p14:nvContentPartPr>
            <p14:xfrm>
              <a:off x="6473158" y="5885205"/>
              <a:ext cx="163440" cy="1634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514CCB40-C230-F9F7-E19D-524CE677E2E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58038" y="5870085"/>
                <a:ext cx="1940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D8263278-D6E4-77E9-5F2A-1C10244EBA73}"/>
                  </a:ext>
                </a:extLst>
              </p14:cNvPr>
              <p14:cNvContentPartPr/>
              <p14:nvPr/>
            </p14:nvContentPartPr>
            <p14:xfrm>
              <a:off x="6671878" y="5788725"/>
              <a:ext cx="785160" cy="2599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D8263278-D6E4-77E9-5F2A-1C10244EBA7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56758" y="5773605"/>
                <a:ext cx="815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AEBB0923-8A7C-F7D6-36BF-457F3038CE24}"/>
                  </a:ext>
                </a:extLst>
              </p14:cNvPr>
              <p14:cNvContentPartPr/>
              <p14:nvPr/>
            </p14:nvContentPartPr>
            <p14:xfrm>
              <a:off x="7701838" y="5860365"/>
              <a:ext cx="377280" cy="4276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AEBB0923-8A7C-F7D6-36BF-457F3038CE2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86718" y="5844885"/>
                <a:ext cx="4075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9FB9F8F2-F038-8FFF-2A7B-2299EFF3C05B}"/>
                  </a:ext>
                </a:extLst>
              </p14:cNvPr>
              <p14:cNvContentPartPr/>
              <p14:nvPr/>
            </p14:nvContentPartPr>
            <p14:xfrm>
              <a:off x="8160838" y="5773605"/>
              <a:ext cx="525600" cy="3052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9FB9F8F2-F038-8FFF-2A7B-2299EFF3C05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145718" y="5758485"/>
                <a:ext cx="5562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F9A06071-92CA-8DBD-D5F9-4CBACC82E373}"/>
                  </a:ext>
                </a:extLst>
              </p14:cNvPr>
              <p14:cNvContentPartPr/>
              <p14:nvPr/>
            </p14:nvContentPartPr>
            <p14:xfrm>
              <a:off x="8752318" y="5930925"/>
              <a:ext cx="393120" cy="1486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F9A06071-92CA-8DBD-D5F9-4CBACC82E37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737198" y="5915805"/>
                <a:ext cx="423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CC07A18D-DB52-0B9D-259F-61FA814D9F5B}"/>
                  </a:ext>
                </a:extLst>
              </p14:cNvPr>
              <p14:cNvContentPartPr/>
              <p14:nvPr/>
            </p14:nvContentPartPr>
            <p14:xfrm>
              <a:off x="9134998" y="5966925"/>
              <a:ext cx="224640" cy="615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CC07A18D-DB52-0B9D-259F-61FA814D9F5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119518" y="5951445"/>
                <a:ext cx="2552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F2C9831E-0293-91F9-7067-EAE8B4D06A5B}"/>
                  </a:ext>
                </a:extLst>
              </p14:cNvPr>
              <p14:cNvContentPartPr/>
              <p14:nvPr/>
            </p14:nvContentPartPr>
            <p14:xfrm>
              <a:off x="9487078" y="5984205"/>
              <a:ext cx="469080" cy="3240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F2C9831E-0293-91F9-7067-EAE8B4D06A5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71958" y="5969085"/>
                <a:ext cx="4993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ACE0C563-3045-B5B1-C25C-A33935CB91F5}"/>
                  </a:ext>
                </a:extLst>
              </p14:cNvPr>
              <p14:cNvContentPartPr/>
              <p14:nvPr/>
            </p14:nvContentPartPr>
            <p14:xfrm>
              <a:off x="10246318" y="6012645"/>
              <a:ext cx="137880" cy="259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ACE0C563-3045-B5B1-C25C-A33935CB91F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231198" y="5997525"/>
                <a:ext cx="168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BE2A47CF-4DF2-25D0-1B9C-2EBE8A9708A1}"/>
                  </a:ext>
                </a:extLst>
              </p14:cNvPr>
              <p14:cNvContentPartPr/>
              <p14:nvPr/>
            </p14:nvContentPartPr>
            <p14:xfrm>
              <a:off x="10450438" y="5982045"/>
              <a:ext cx="158400" cy="1278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BE2A47CF-4DF2-25D0-1B9C-2EBE8A9708A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435318" y="5966925"/>
                <a:ext cx="1890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913A7BF-46DA-B1A6-384C-7D79CC18046D}"/>
                  </a:ext>
                </a:extLst>
              </p14:cNvPr>
              <p14:cNvContentPartPr/>
              <p14:nvPr/>
            </p14:nvContentPartPr>
            <p14:xfrm>
              <a:off x="10588678" y="5992845"/>
              <a:ext cx="158040" cy="12204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913A7BF-46DA-B1A6-384C-7D79CC18046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573558" y="5977725"/>
                <a:ext cx="188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C8C11A24-FAF3-4DB3-F9AB-40DB139C3FA0}"/>
                  </a:ext>
                </a:extLst>
              </p14:cNvPr>
              <p14:cNvContentPartPr/>
              <p14:nvPr/>
            </p14:nvContentPartPr>
            <p14:xfrm>
              <a:off x="10940038" y="5959365"/>
              <a:ext cx="158400" cy="1497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C8C11A24-FAF3-4DB3-F9AB-40DB139C3FA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924558" y="5944245"/>
                <a:ext cx="189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738FE4C-4DB4-FE9D-258B-8A8C258D9D21}"/>
                  </a:ext>
                </a:extLst>
              </p14:cNvPr>
              <p14:cNvContentPartPr/>
              <p14:nvPr/>
            </p14:nvContentPartPr>
            <p14:xfrm>
              <a:off x="11103118" y="5875125"/>
              <a:ext cx="714240" cy="2894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738FE4C-4DB4-FE9D-258B-8A8C258D9D2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087638" y="5859645"/>
                <a:ext cx="7448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6BB5E5F0-7597-B907-665D-C3D40B712632}"/>
                  </a:ext>
                </a:extLst>
              </p14:cNvPr>
              <p14:cNvContentPartPr/>
              <p14:nvPr/>
            </p14:nvContentPartPr>
            <p14:xfrm>
              <a:off x="3625198" y="6609165"/>
              <a:ext cx="349920" cy="410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6BB5E5F0-7597-B907-665D-C3D40B71263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609718" y="6594045"/>
                <a:ext cx="3805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FBF94B59-D3F0-990D-2EF4-9C58351EFDD8}"/>
                  </a:ext>
                </a:extLst>
              </p14:cNvPr>
              <p14:cNvContentPartPr/>
              <p14:nvPr/>
            </p14:nvContentPartPr>
            <p14:xfrm>
              <a:off x="4475878" y="6451125"/>
              <a:ext cx="320040" cy="2350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FBF94B59-D3F0-990D-2EF4-9C58351EFDD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60758" y="6436005"/>
                <a:ext cx="3502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E4EC38C1-7601-3C50-4AA6-51E23C3CF99C}"/>
                  </a:ext>
                </a:extLst>
              </p14:cNvPr>
              <p14:cNvContentPartPr/>
              <p14:nvPr/>
            </p14:nvContentPartPr>
            <p14:xfrm>
              <a:off x="4894198" y="6371925"/>
              <a:ext cx="64800" cy="2512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E4EC38C1-7601-3C50-4AA6-51E23C3CF9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879078" y="6356445"/>
                <a:ext cx="954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C239A2C3-B285-0267-E067-6F21BB2DB799}"/>
                  </a:ext>
                </a:extLst>
              </p14:cNvPr>
              <p14:cNvContentPartPr/>
              <p14:nvPr/>
            </p14:nvContentPartPr>
            <p14:xfrm>
              <a:off x="5014798" y="6471645"/>
              <a:ext cx="137880" cy="1404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C239A2C3-B285-0267-E067-6F21BB2DB79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999678" y="6456165"/>
                <a:ext cx="168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CCE2E6A-89C3-8075-2257-533A0EA256D7}"/>
                  </a:ext>
                </a:extLst>
              </p14:cNvPr>
              <p14:cNvContentPartPr/>
              <p14:nvPr/>
            </p14:nvContentPartPr>
            <p14:xfrm>
              <a:off x="5172838" y="6491805"/>
              <a:ext cx="168480" cy="1072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CCE2E6A-89C3-8075-2257-533A0EA256D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57718" y="6476685"/>
                <a:ext cx="199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DA1DDF7A-2B7E-19EB-6925-0795555F5C5B}"/>
                  </a:ext>
                </a:extLst>
              </p14:cNvPr>
              <p14:cNvContentPartPr/>
              <p14:nvPr/>
            </p14:nvContentPartPr>
            <p14:xfrm>
              <a:off x="5954038" y="6267525"/>
              <a:ext cx="533880" cy="5328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DA1DDF7A-2B7E-19EB-6925-0795555F5C5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38918" y="6252405"/>
                <a:ext cx="5644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0FF025ED-E7E3-0DF8-31F8-71035C005F4D}"/>
                  </a:ext>
                </a:extLst>
              </p14:cNvPr>
              <p14:cNvContentPartPr/>
              <p14:nvPr/>
            </p14:nvContentPartPr>
            <p14:xfrm>
              <a:off x="6565318" y="6436005"/>
              <a:ext cx="158040" cy="1072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0FF025ED-E7E3-0DF8-31F8-71035C005F4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550198" y="6420525"/>
                <a:ext cx="188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AF1B08E3-7833-AD35-A3A1-9EC476328BB2}"/>
                  </a:ext>
                </a:extLst>
              </p14:cNvPr>
              <p14:cNvContentPartPr/>
              <p14:nvPr/>
            </p14:nvContentPartPr>
            <p14:xfrm>
              <a:off x="6702478" y="6415485"/>
              <a:ext cx="143280" cy="30636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AF1B08E3-7833-AD35-A3A1-9EC476328BB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87358" y="6400365"/>
                <a:ext cx="1735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C58BC560-9400-EEDC-F6F5-86C4FA6E8AB3}"/>
                  </a:ext>
                </a:extLst>
              </p14:cNvPr>
              <p14:cNvContentPartPr/>
              <p14:nvPr/>
            </p14:nvContentPartPr>
            <p14:xfrm>
              <a:off x="7350118" y="6288765"/>
              <a:ext cx="250200" cy="31464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C58BC560-9400-EEDC-F6F5-86C4FA6E8AB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334998" y="6273285"/>
                <a:ext cx="2808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D196D6FC-E4DF-0A2D-4CBF-F4095A5234DD}"/>
                  </a:ext>
                </a:extLst>
              </p14:cNvPr>
              <p14:cNvContentPartPr/>
              <p14:nvPr/>
            </p14:nvContentPartPr>
            <p14:xfrm>
              <a:off x="7666198" y="6405405"/>
              <a:ext cx="82080" cy="19908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D196D6FC-E4DF-0A2D-4CBF-F4095A5234D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51078" y="6389925"/>
                <a:ext cx="1123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42FC21B3-9B23-F706-4220-9460224E6FA4}"/>
                  </a:ext>
                </a:extLst>
              </p14:cNvPr>
              <p14:cNvContentPartPr/>
              <p14:nvPr/>
            </p14:nvContentPartPr>
            <p14:xfrm>
              <a:off x="7686718" y="6471645"/>
              <a:ext cx="148320" cy="259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42FC21B3-9B23-F706-4220-9460224E6FA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71598" y="6456165"/>
                <a:ext cx="1785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C8584C38-0E25-2426-704D-2E250E73C374}"/>
                  </a:ext>
                </a:extLst>
              </p14:cNvPr>
              <p14:cNvContentPartPr/>
              <p14:nvPr/>
            </p14:nvContentPartPr>
            <p14:xfrm>
              <a:off x="7727398" y="6420525"/>
              <a:ext cx="153360" cy="2592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C8584C38-0E25-2426-704D-2E250E73C37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712278" y="6405405"/>
                <a:ext cx="1839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2091719-BDB6-A179-E2D1-6D8AD47B2D02}"/>
                  </a:ext>
                </a:extLst>
              </p14:cNvPr>
              <p14:cNvContentPartPr/>
              <p14:nvPr/>
            </p14:nvContentPartPr>
            <p14:xfrm>
              <a:off x="7881118" y="6346365"/>
              <a:ext cx="203760" cy="2124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2091719-BDB6-A179-E2D1-6D8AD47B2D0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865638" y="6331245"/>
                <a:ext cx="234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789FFDE-9634-9110-4DB8-53BA4B72499D}"/>
                  </a:ext>
                </a:extLst>
              </p14:cNvPr>
              <p14:cNvContentPartPr/>
              <p14:nvPr/>
            </p14:nvContentPartPr>
            <p14:xfrm>
              <a:off x="8130238" y="6356445"/>
              <a:ext cx="143280" cy="2019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789FFDE-9634-9110-4DB8-53BA4B72499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115118" y="6341325"/>
                <a:ext cx="173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D02F894B-8E24-B033-1361-4868F229EFC7}"/>
                  </a:ext>
                </a:extLst>
              </p14:cNvPr>
              <p14:cNvContentPartPr/>
              <p14:nvPr/>
            </p14:nvContentPartPr>
            <p14:xfrm>
              <a:off x="8594278" y="6355005"/>
              <a:ext cx="178200" cy="4150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D02F894B-8E24-B033-1361-4868F229EFC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579158" y="6339525"/>
                <a:ext cx="2088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6AC0275-A233-02C1-4856-8C2ED1CA8B56}"/>
                  </a:ext>
                </a:extLst>
              </p14:cNvPr>
              <p14:cNvContentPartPr/>
              <p14:nvPr/>
            </p14:nvContentPartPr>
            <p14:xfrm>
              <a:off x="8767798" y="6420525"/>
              <a:ext cx="398160" cy="153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6AC0275-A233-02C1-4856-8C2ED1CA8B5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752318" y="6405405"/>
                <a:ext cx="4287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CFB4216A-461E-AFAB-2920-39B168511121}"/>
                  </a:ext>
                </a:extLst>
              </p14:cNvPr>
              <p14:cNvContentPartPr/>
              <p14:nvPr/>
            </p14:nvContentPartPr>
            <p14:xfrm>
              <a:off x="9221398" y="6361845"/>
              <a:ext cx="193680" cy="21168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CFB4216A-461E-AFAB-2920-39B16851112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206278" y="6346365"/>
                <a:ext cx="2239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427C6208-40A0-5638-8D64-DFD0E6297859}"/>
                  </a:ext>
                </a:extLst>
              </p14:cNvPr>
              <p14:cNvContentPartPr/>
              <p14:nvPr/>
            </p14:nvContentPartPr>
            <p14:xfrm>
              <a:off x="9389878" y="6355005"/>
              <a:ext cx="61560" cy="2343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427C6208-40A0-5638-8D64-DFD0E629785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374398" y="6339525"/>
                <a:ext cx="921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A09391F2-460D-0CED-2B93-7F874AB76049}"/>
                  </a:ext>
                </a:extLst>
              </p14:cNvPr>
              <p14:cNvContentPartPr/>
              <p14:nvPr/>
            </p14:nvContentPartPr>
            <p14:xfrm>
              <a:off x="9501838" y="6456165"/>
              <a:ext cx="372600" cy="14256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A09391F2-460D-0CED-2B93-7F874AB7604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486718" y="6441045"/>
                <a:ext cx="40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3D3D7733-4C60-AF9D-3A91-B3E3E89A4565}"/>
                  </a:ext>
                </a:extLst>
              </p14:cNvPr>
              <p14:cNvContentPartPr/>
              <p14:nvPr/>
            </p14:nvContentPartPr>
            <p14:xfrm>
              <a:off x="9950758" y="6507285"/>
              <a:ext cx="48960" cy="208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3D3D7733-4C60-AF9D-3A91-B3E3E89A456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935278" y="6492165"/>
                <a:ext cx="795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E73CA0-F1D8-D263-6D54-86B927B6DAC8}"/>
                  </a:ext>
                </a:extLst>
              </p14:cNvPr>
              <p14:cNvContentPartPr/>
              <p14:nvPr/>
            </p14:nvContentPartPr>
            <p14:xfrm>
              <a:off x="9407123" y="7060326"/>
              <a:ext cx="16200" cy="31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E73CA0-F1D8-D263-6D54-86B927B6DAC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398483" y="7051686"/>
                <a:ext cx="33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C9ABF2-3623-5359-8E8D-5040C4A12C54}"/>
                  </a:ext>
                </a:extLst>
              </p14:cNvPr>
              <p14:cNvContentPartPr/>
              <p14:nvPr/>
            </p14:nvContentPartPr>
            <p14:xfrm>
              <a:off x="7066763" y="5177526"/>
              <a:ext cx="1925640" cy="336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C9ABF2-3623-5359-8E8D-5040C4A12C5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051283" y="5162406"/>
                <a:ext cx="1956240" cy="36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43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BD7BCB0-E7C3-BB04-986C-8FA924DF1871}"/>
                  </a:ext>
                </a:extLst>
              </p14:cNvPr>
              <p14:cNvContentPartPr/>
              <p14:nvPr/>
            </p14:nvContentPartPr>
            <p14:xfrm>
              <a:off x="1515630" y="377958"/>
              <a:ext cx="1402920" cy="334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BD7BCB0-E7C3-BB04-986C-8FA924DF18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0150" y="362495"/>
                <a:ext cx="1433160" cy="365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4F7FCFA-7653-4AF1-F056-1C06A7A38D54}"/>
                  </a:ext>
                </a:extLst>
              </p14:cNvPr>
              <p14:cNvContentPartPr/>
              <p14:nvPr/>
            </p14:nvContentPartPr>
            <p14:xfrm>
              <a:off x="920190" y="417198"/>
              <a:ext cx="330120" cy="34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4F7FCFA-7653-4AF1-F056-1C06A7A38D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710" y="402078"/>
                <a:ext cx="3607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EAFFE22-0043-D186-92BC-0EDB95449C48}"/>
                  </a:ext>
                </a:extLst>
              </p14:cNvPr>
              <p14:cNvContentPartPr/>
              <p14:nvPr/>
            </p14:nvContentPartPr>
            <p14:xfrm>
              <a:off x="3424710" y="333678"/>
              <a:ext cx="1644120" cy="305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EAFFE22-0043-D186-92BC-0EDB95449C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9590" y="318198"/>
                <a:ext cx="167436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6E7FDA6-D491-31D6-300A-031C99FA549B}"/>
                  </a:ext>
                </a:extLst>
              </p14:cNvPr>
              <p14:cNvContentPartPr/>
              <p14:nvPr/>
            </p14:nvContentPartPr>
            <p14:xfrm>
              <a:off x="8168430" y="250518"/>
              <a:ext cx="807480" cy="263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6E7FDA6-D491-31D6-300A-031C99FA5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3310" y="235059"/>
                <a:ext cx="837720" cy="293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92990EF-FF98-5D91-E5EC-3E0CE9A82F1D}"/>
                  </a:ext>
                </a:extLst>
              </p14:cNvPr>
              <p14:cNvContentPartPr/>
              <p14:nvPr/>
            </p14:nvContentPartPr>
            <p14:xfrm>
              <a:off x="5644110" y="289398"/>
              <a:ext cx="2165760" cy="388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92990EF-FF98-5D91-E5EC-3E0CE9A82F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8990" y="273932"/>
                <a:ext cx="2196000" cy="419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D2B2202-0A43-14BE-CB9D-34C1482C6773}"/>
                  </a:ext>
                </a:extLst>
              </p14:cNvPr>
              <p14:cNvContentPartPr/>
              <p14:nvPr/>
            </p14:nvContentPartPr>
            <p14:xfrm>
              <a:off x="3050884" y="490998"/>
              <a:ext cx="207000" cy="20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D2B2202-0A43-14BE-CB9D-34C1482C6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5404" y="475878"/>
                <a:ext cx="2376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FF1F90F-2155-A5BE-09F6-27A6BE1CE535}"/>
                  </a:ext>
                </a:extLst>
              </p14:cNvPr>
              <p14:cNvContentPartPr/>
              <p14:nvPr/>
            </p14:nvContentPartPr>
            <p14:xfrm>
              <a:off x="3095164" y="992838"/>
              <a:ext cx="162720" cy="24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FF1F90F-2155-A5BE-09F6-27A6BE1CE53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9684" y="977718"/>
                <a:ext cx="1933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6760B0-C155-31EB-1884-A23C0B3C64CA}"/>
                  </a:ext>
                </a:extLst>
              </p14:cNvPr>
              <p14:cNvContentPartPr/>
              <p14:nvPr/>
            </p14:nvContentPartPr>
            <p14:xfrm>
              <a:off x="3931804" y="885198"/>
              <a:ext cx="522000" cy="176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6760B0-C155-31EB-1884-A23C0B3C64C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6324" y="870078"/>
                <a:ext cx="5526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1803F80-606C-E8F7-60E6-034AC8697279}"/>
                  </a:ext>
                </a:extLst>
              </p14:cNvPr>
              <p14:cNvContentPartPr/>
              <p14:nvPr/>
            </p14:nvContentPartPr>
            <p14:xfrm>
              <a:off x="4694284" y="782598"/>
              <a:ext cx="527040" cy="249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1803F80-606C-E8F7-60E6-034AC86972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79164" y="767118"/>
                <a:ext cx="5572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1BC8154-5E3E-7FDB-8F8D-C3FD3D40EAD8}"/>
                  </a:ext>
                </a:extLst>
              </p14:cNvPr>
              <p14:cNvContentPartPr/>
              <p14:nvPr/>
            </p14:nvContentPartPr>
            <p14:xfrm>
              <a:off x="5220964" y="919038"/>
              <a:ext cx="187200" cy="108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1BC8154-5E3E-7FDB-8F8D-C3FD3D40EA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05844" y="903918"/>
                <a:ext cx="2178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E15FDD8-CD20-1B8C-C3E4-2EE1623450BA}"/>
                  </a:ext>
                </a:extLst>
              </p14:cNvPr>
              <p14:cNvContentPartPr/>
              <p14:nvPr/>
            </p14:nvContentPartPr>
            <p14:xfrm>
              <a:off x="5732884" y="879798"/>
              <a:ext cx="812160" cy="157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E15FDD8-CD20-1B8C-C3E4-2EE1623450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17404" y="864678"/>
                <a:ext cx="8427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91846E9-456B-C4EC-1DEF-96E11C1D034C}"/>
                  </a:ext>
                </a:extLst>
              </p14:cNvPr>
              <p14:cNvContentPartPr/>
              <p14:nvPr/>
            </p14:nvContentPartPr>
            <p14:xfrm>
              <a:off x="6731524" y="865038"/>
              <a:ext cx="571320" cy="153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91846E9-456B-C4EC-1DEF-96E11C1D03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16404" y="849918"/>
                <a:ext cx="6015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8374343-B2AC-FB53-C52D-80611E7CA821}"/>
                  </a:ext>
                </a:extLst>
              </p14:cNvPr>
              <p14:cNvContentPartPr/>
              <p14:nvPr/>
            </p14:nvContentPartPr>
            <p14:xfrm>
              <a:off x="7278004" y="798438"/>
              <a:ext cx="462960" cy="340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8374343-B2AC-FB53-C52D-80611E7CA82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62524" y="782958"/>
                <a:ext cx="493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A0DE21E-A2A4-6BB5-9BCB-46D206A6EBC5}"/>
                  </a:ext>
                </a:extLst>
              </p14:cNvPr>
              <p14:cNvContentPartPr/>
              <p14:nvPr/>
            </p14:nvContentPartPr>
            <p14:xfrm>
              <a:off x="7647004" y="894558"/>
              <a:ext cx="128160" cy="133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A0DE21E-A2A4-6BB5-9BCB-46D206A6EB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31884" y="879438"/>
                <a:ext cx="1587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006B25C-A9BE-4487-84FB-79639CA035A8}"/>
                  </a:ext>
                </a:extLst>
              </p14:cNvPr>
              <p14:cNvContentPartPr/>
              <p14:nvPr/>
            </p14:nvContentPartPr>
            <p14:xfrm>
              <a:off x="8183764" y="756678"/>
              <a:ext cx="565560" cy="378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006B25C-A9BE-4487-84FB-79639CA035A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68644" y="741558"/>
                <a:ext cx="5961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DCB95C6-0224-7618-F91C-D7F75F9A0ED2}"/>
                  </a:ext>
                </a:extLst>
              </p14:cNvPr>
              <p14:cNvContentPartPr/>
              <p14:nvPr/>
            </p14:nvContentPartPr>
            <p14:xfrm>
              <a:off x="8837884" y="783678"/>
              <a:ext cx="133200" cy="214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DCB95C6-0224-7618-F91C-D7F75F9A0ED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22764" y="768198"/>
                <a:ext cx="1638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3D7849E-FAE3-A6AC-D24F-EDEC9D4AC551}"/>
                  </a:ext>
                </a:extLst>
              </p14:cNvPr>
              <p14:cNvContentPartPr/>
              <p14:nvPr/>
            </p14:nvContentPartPr>
            <p14:xfrm>
              <a:off x="8931484" y="874758"/>
              <a:ext cx="152280" cy="108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3D7849E-FAE3-A6AC-D24F-EDEC9D4AC5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16004" y="859638"/>
                <a:ext cx="182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1ED4AB2-32F6-9414-806C-D52B6B14BEA3}"/>
                  </a:ext>
                </a:extLst>
              </p14:cNvPr>
              <p14:cNvContentPartPr/>
              <p14:nvPr/>
            </p14:nvContentPartPr>
            <p14:xfrm>
              <a:off x="9125524" y="884838"/>
              <a:ext cx="37440" cy="69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1ED4AB2-32F6-9414-806C-D52B6B14BEA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10044" y="869358"/>
                <a:ext cx="680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ED9DA45-69A4-9B20-E6A4-22BD5F61B4FA}"/>
                  </a:ext>
                </a:extLst>
              </p14:cNvPr>
              <p14:cNvContentPartPr/>
              <p14:nvPr/>
            </p14:nvContentPartPr>
            <p14:xfrm>
              <a:off x="9201844" y="884838"/>
              <a:ext cx="123480" cy="128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ED9DA45-69A4-9B20-E6A4-22BD5F61B4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86724" y="869358"/>
                <a:ext cx="153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E03CD84-204E-3AF9-C4CA-8838624350F3}"/>
                  </a:ext>
                </a:extLst>
              </p14:cNvPr>
              <p14:cNvContentPartPr/>
              <p14:nvPr/>
            </p14:nvContentPartPr>
            <p14:xfrm>
              <a:off x="9744004" y="698358"/>
              <a:ext cx="108000" cy="194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E03CD84-204E-3AF9-C4CA-8838624350F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28524" y="682878"/>
                <a:ext cx="1386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1C4E2BE-8208-DEFA-3B8F-75E9A64F1DE5}"/>
                  </a:ext>
                </a:extLst>
              </p14:cNvPr>
              <p14:cNvContentPartPr/>
              <p14:nvPr/>
            </p14:nvContentPartPr>
            <p14:xfrm>
              <a:off x="9846604" y="747318"/>
              <a:ext cx="325080" cy="181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1C4E2BE-8208-DEFA-3B8F-75E9A64F1D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31484" y="732198"/>
                <a:ext cx="3556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3A5ABDC-FEDC-A4BB-DD46-B6A9704EA6F0}"/>
                  </a:ext>
                </a:extLst>
              </p14:cNvPr>
              <p14:cNvContentPartPr/>
              <p14:nvPr/>
            </p14:nvContentPartPr>
            <p14:xfrm>
              <a:off x="10166644" y="786198"/>
              <a:ext cx="241560" cy="59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3A5ABDC-FEDC-A4BB-DD46-B6A9704EA6F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51164" y="771078"/>
                <a:ext cx="272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4E52225-6D46-73CA-05A1-98BD2AE873A5}"/>
                  </a:ext>
                </a:extLst>
              </p14:cNvPr>
              <p14:cNvContentPartPr/>
              <p14:nvPr/>
            </p14:nvContentPartPr>
            <p14:xfrm>
              <a:off x="4246444" y="1259238"/>
              <a:ext cx="197280" cy="200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4E52225-6D46-73CA-05A1-98BD2AE873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31324" y="1244118"/>
                <a:ext cx="2275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EDA1A71-46FA-620A-B3C6-456D7192A11A}"/>
                  </a:ext>
                </a:extLst>
              </p14:cNvPr>
              <p14:cNvContentPartPr/>
              <p14:nvPr/>
            </p14:nvContentPartPr>
            <p14:xfrm>
              <a:off x="4507444" y="1332318"/>
              <a:ext cx="428400" cy="258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EDA1A71-46FA-620A-B3C6-456D7192A11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92324" y="1317198"/>
                <a:ext cx="459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FBBCEEA-5E5F-E7C8-35BD-67678C3FEE5C}"/>
                  </a:ext>
                </a:extLst>
              </p14:cNvPr>
              <p14:cNvContentPartPr/>
              <p14:nvPr/>
            </p14:nvContentPartPr>
            <p14:xfrm>
              <a:off x="4955284" y="1313238"/>
              <a:ext cx="280800" cy="196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FBBCEEA-5E5F-E7C8-35BD-67678C3FEE5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39804" y="1298118"/>
                <a:ext cx="311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B37CDAC-6F5E-518A-432B-9C0A513787C9}"/>
                  </a:ext>
                </a:extLst>
              </p14:cNvPr>
              <p14:cNvContentPartPr/>
              <p14:nvPr/>
            </p14:nvContentPartPr>
            <p14:xfrm>
              <a:off x="5171644" y="1386678"/>
              <a:ext cx="182520" cy="93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B37CDAC-6F5E-518A-432B-9C0A513787C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56524" y="1371198"/>
                <a:ext cx="2127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C315650-E919-AA90-570A-900DCC679C17}"/>
                  </a:ext>
                </a:extLst>
              </p14:cNvPr>
              <p14:cNvContentPartPr/>
              <p14:nvPr/>
            </p14:nvContentPartPr>
            <p14:xfrm>
              <a:off x="5398084" y="1401438"/>
              <a:ext cx="83880" cy="69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C315650-E919-AA90-570A-900DCC679C1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82964" y="1385958"/>
                <a:ext cx="1144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1D4A4C-F944-E0A0-32F4-C7D0FBC31D98}"/>
                  </a:ext>
                </a:extLst>
              </p14:cNvPr>
              <p14:cNvContentPartPr/>
              <p14:nvPr/>
            </p14:nvContentPartPr>
            <p14:xfrm>
              <a:off x="5525884" y="1411158"/>
              <a:ext cx="162720" cy="69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1D4A4C-F944-E0A0-32F4-C7D0FBC31D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10764" y="1396038"/>
                <a:ext cx="1933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DF2E5D6-D1D1-1D1D-AD72-9731469CE80D}"/>
                  </a:ext>
                </a:extLst>
              </p14:cNvPr>
              <p14:cNvContentPartPr/>
              <p14:nvPr/>
            </p14:nvContentPartPr>
            <p14:xfrm>
              <a:off x="5722804" y="1278318"/>
              <a:ext cx="487440" cy="335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DF2E5D6-D1D1-1D1D-AD72-9731469CE80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07684" y="1263198"/>
                <a:ext cx="5180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1B9B1BE-F77D-A888-CD50-11E31ED257C5}"/>
                  </a:ext>
                </a:extLst>
              </p14:cNvPr>
              <p14:cNvContentPartPr/>
              <p14:nvPr/>
            </p14:nvContentPartPr>
            <p14:xfrm>
              <a:off x="6544684" y="1263558"/>
              <a:ext cx="300600" cy="172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1B9B1BE-F77D-A888-CD50-11E31ED257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29564" y="1248438"/>
                <a:ext cx="3312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2639279-4662-71DE-0C10-0015F232EAE5}"/>
                  </a:ext>
                </a:extLst>
              </p14:cNvPr>
              <p14:cNvContentPartPr/>
              <p14:nvPr/>
            </p14:nvContentPartPr>
            <p14:xfrm>
              <a:off x="6726844" y="1303518"/>
              <a:ext cx="123480" cy="157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2639279-4662-71DE-0C10-0015F232EAE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11364" y="1288398"/>
                <a:ext cx="153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9D53DDD-D326-4B2D-5235-5DFEE7FDC320}"/>
                  </a:ext>
                </a:extLst>
              </p14:cNvPr>
              <p14:cNvContentPartPr/>
              <p14:nvPr/>
            </p14:nvContentPartPr>
            <p14:xfrm>
              <a:off x="6909004" y="1332318"/>
              <a:ext cx="69120" cy="224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9D53DDD-D326-4B2D-5235-5DFEE7FDC32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93524" y="1317198"/>
                <a:ext cx="99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D6A027F-4D86-9B6C-179F-5938235E7E4E}"/>
                  </a:ext>
                </a:extLst>
              </p14:cNvPr>
              <p14:cNvContentPartPr/>
              <p14:nvPr/>
            </p14:nvContentPartPr>
            <p14:xfrm>
              <a:off x="6963004" y="1322598"/>
              <a:ext cx="88920" cy="83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D6A027F-4D86-9B6C-179F-5938235E7E4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47884" y="1307478"/>
                <a:ext cx="1195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F4552D2-3F5B-F06C-277D-79999AB2E8F2}"/>
                  </a:ext>
                </a:extLst>
              </p14:cNvPr>
              <p14:cNvContentPartPr/>
              <p14:nvPr/>
            </p14:nvContentPartPr>
            <p14:xfrm>
              <a:off x="7046524" y="1342398"/>
              <a:ext cx="600120" cy="123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F4552D2-3F5B-F06C-277D-79999AB2E8F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31404" y="1326918"/>
                <a:ext cx="6307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C0C8631-CE0F-982A-A622-B985A8E31F4F}"/>
                  </a:ext>
                </a:extLst>
              </p14:cNvPr>
              <p14:cNvContentPartPr/>
              <p14:nvPr/>
            </p14:nvContentPartPr>
            <p14:xfrm>
              <a:off x="7666804" y="1298478"/>
              <a:ext cx="10080" cy="44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C0C8631-CE0F-982A-A622-B985A8E31F4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51324" y="1283358"/>
                <a:ext cx="406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16A245C-0E84-9D9C-730B-D8CC3946F57B}"/>
                  </a:ext>
                </a:extLst>
              </p14:cNvPr>
              <p14:cNvContentPartPr/>
              <p14:nvPr/>
            </p14:nvContentPartPr>
            <p14:xfrm>
              <a:off x="7745284" y="1421238"/>
              <a:ext cx="93960" cy="83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16A245C-0E84-9D9C-730B-D8CC3946F57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30164" y="1405758"/>
                <a:ext cx="1242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4A7B99E-865D-CCE9-0087-5AAF83268F92}"/>
                  </a:ext>
                </a:extLst>
              </p14:cNvPr>
              <p14:cNvContentPartPr/>
              <p14:nvPr/>
            </p14:nvContentPartPr>
            <p14:xfrm>
              <a:off x="7853644" y="1411878"/>
              <a:ext cx="142920" cy="93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4A7B99E-865D-CCE9-0087-5AAF83268F9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38524" y="1396398"/>
                <a:ext cx="1735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55DD7CF-53DD-57D3-01F1-4F478E6298C9}"/>
                  </a:ext>
                </a:extLst>
              </p14:cNvPr>
              <p14:cNvContentPartPr/>
              <p14:nvPr/>
            </p14:nvContentPartPr>
            <p14:xfrm>
              <a:off x="8301484" y="1224318"/>
              <a:ext cx="2647800" cy="334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55DD7CF-53DD-57D3-01F1-4F478E6298C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86364" y="1208855"/>
                <a:ext cx="2678400" cy="365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3991E0F-C56D-FBAB-D622-AF6C9EA8C5A4}"/>
                  </a:ext>
                </a:extLst>
              </p14:cNvPr>
              <p14:cNvContentPartPr/>
              <p14:nvPr/>
            </p14:nvContentPartPr>
            <p14:xfrm>
              <a:off x="846604" y="2553438"/>
              <a:ext cx="508680" cy="470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3991E0F-C56D-FBAB-D622-AF6C9EA8C5A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1484" y="2538318"/>
                <a:ext cx="5392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490086D-19B1-135D-B727-EE57533B8A13}"/>
                  </a:ext>
                </a:extLst>
              </p14:cNvPr>
              <p14:cNvContentPartPr/>
              <p14:nvPr/>
            </p14:nvContentPartPr>
            <p14:xfrm>
              <a:off x="4342204" y="1718958"/>
              <a:ext cx="1651680" cy="332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490086D-19B1-135D-B727-EE57533B8A1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27084" y="1703838"/>
                <a:ext cx="16822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6E23DCA-991C-36B3-FF18-4F310468995F}"/>
                  </a:ext>
                </a:extLst>
              </p14:cNvPr>
              <p14:cNvContentPartPr/>
              <p14:nvPr/>
            </p14:nvContentPartPr>
            <p14:xfrm>
              <a:off x="6328324" y="2400798"/>
              <a:ext cx="1909800" cy="343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6E23DCA-991C-36B3-FF18-4F310468995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12844" y="2385678"/>
                <a:ext cx="19400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AAA8450-D5CC-DF37-B063-D4745F96678B}"/>
                  </a:ext>
                </a:extLst>
              </p14:cNvPr>
              <p14:cNvContentPartPr/>
              <p14:nvPr/>
            </p14:nvContentPartPr>
            <p14:xfrm>
              <a:off x="4075084" y="2503758"/>
              <a:ext cx="1913400" cy="355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AAA8450-D5CC-DF37-B063-D4745F96678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59604" y="2488278"/>
                <a:ext cx="194400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AE4D3A-0DA6-66D7-647D-71E74EFE4D59}"/>
                  </a:ext>
                </a:extLst>
              </p14:cNvPr>
              <p14:cNvContentPartPr/>
              <p14:nvPr/>
            </p14:nvContentPartPr>
            <p14:xfrm>
              <a:off x="2303524" y="2533278"/>
              <a:ext cx="1244880" cy="324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AE4D3A-0DA6-66D7-647D-71E74EFE4D5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88044" y="2517815"/>
                <a:ext cx="1275480" cy="354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955B272-8E35-6100-4492-A8E46C21376A}"/>
                  </a:ext>
                </a:extLst>
              </p14:cNvPr>
              <p14:cNvContentPartPr/>
              <p14:nvPr/>
            </p14:nvContentPartPr>
            <p14:xfrm>
              <a:off x="3331324" y="3261558"/>
              <a:ext cx="207000" cy="151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955B272-8E35-6100-4492-A8E46C21376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16204" y="3246438"/>
                <a:ext cx="237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072FA25-A853-B752-2B00-A1C1DC664B21}"/>
                  </a:ext>
                </a:extLst>
              </p14:cNvPr>
              <p14:cNvContentPartPr/>
              <p14:nvPr/>
            </p14:nvContentPartPr>
            <p14:xfrm>
              <a:off x="5560444" y="2987958"/>
              <a:ext cx="172440" cy="229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072FA25-A853-B752-2B00-A1C1DC664B2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45324" y="2972838"/>
                <a:ext cx="2030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031608C-CDCD-147B-A93A-1C719D077993}"/>
                  </a:ext>
                </a:extLst>
              </p14:cNvPr>
              <p14:cNvContentPartPr/>
              <p14:nvPr/>
            </p14:nvContentPartPr>
            <p14:xfrm>
              <a:off x="4040524" y="3032958"/>
              <a:ext cx="1195560" cy="293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031608C-CDCD-147B-A93A-1C719D07799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25044" y="3017838"/>
                <a:ext cx="12261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D01FE78-F2A5-ECE6-D731-21DEE6A17BFE}"/>
                  </a:ext>
                </a:extLst>
              </p14:cNvPr>
              <p14:cNvContentPartPr/>
              <p14:nvPr/>
            </p14:nvContentPartPr>
            <p14:xfrm>
              <a:off x="6136084" y="2922078"/>
              <a:ext cx="2121480" cy="389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D01FE78-F2A5-ECE6-D731-21DEE6A17BF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20961" y="2906598"/>
                <a:ext cx="2152085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A6AC85B-80E7-B635-377B-6602B1E62161}"/>
                  </a:ext>
                </a:extLst>
              </p14:cNvPr>
              <p14:cNvContentPartPr/>
              <p14:nvPr/>
            </p14:nvContentPartPr>
            <p14:xfrm>
              <a:off x="6446404" y="3558918"/>
              <a:ext cx="477720" cy="293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A6AC85B-80E7-B635-377B-6602B1E6216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30924" y="3543798"/>
                <a:ext cx="5083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707874D1-4183-54E8-D1D1-A2D89458F5DF}"/>
                  </a:ext>
                </a:extLst>
              </p14:cNvPr>
              <p14:cNvContentPartPr/>
              <p14:nvPr/>
            </p14:nvContentPartPr>
            <p14:xfrm>
              <a:off x="8532604" y="3411318"/>
              <a:ext cx="959400" cy="234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707874D1-4183-54E8-D1D1-A2D89458F5D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17484" y="3396198"/>
                <a:ext cx="9900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AC95D37-8BAD-E5DD-C5CB-8FE2063A9ADC}"/>
                  </a:ext>
                </a:extLst>
              </p14:cNvPr>
              <p14:cNvContentPartPr/>
              <p14:nvPr/>
            </p14:nvContentPartPr>
            <p14:xfrm>
              <a:off x="7489684" y="3547038"/>
              <a:ext cx="654840" cy="123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AC95D37-8BAD-E5DD-C5CB-8FE2063A9AD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474204" y="3531558"/>
                <a:ext cx="685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CFAB22C-0683-3FE5-AB59-37959BBEE840}"/>
                  </a:ext>
                </a:extLst>
              </p14:cNvPr>
              <p14:cNvContentPartPr/>
              <p14:nvPr/>
            </p14:nvContentPartPr>
            <p14:xfrm>
              <a:off x="5088124" y="3537678"/>
              <a:ext cx="846720" cy="265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CFAB22C-0683-3FE5-AB59-37959BBEE84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73004" y="3522558"/>
                <a:ext cx="877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B600047-C3C7-D691-E0B3-65297A9A4206}"/>
                  </a:ext>
                </a:extLst>
              </p14:cNvPr>
              <p14:cNvContentPartPr/>
              <p14:nvPr/>
            </p14:nvContentPartPr>
            <p14:xfrm>
              <a:off x="3980764" y="3586998"/>
              <a:ext cx="571320" cy="2401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B600047-C3C7-D691-E0B3-65297A9A420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65644" y="3571541"/>
                <a:ext cx="601560" cy="270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83865E3-356E-79F9-D43B-B3C0B9E30802}"/>
                  </a:ext>
                </a:extLst>
              </p14:cNvPr>
              <p14:cNvContentPartPr/>
              <p14:nvPr/>
            </p14:nvContentPartPr>
            <p14:xfrm>
              <a:off x="8680564" y="2823438"/>
              <a:ext cx="2938320" cy="2808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83865E3-356E-79F9-D43B-B3C0B9E3080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65084" y="2808318"/>
                <a:ext cx="29685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A5B507A-AFC2-F6F9-6F08-5D1848F1A23F}"/>
                  </a:ext>
                </a:extLst>
              </p14:cNvPr>
              <p14:cNvContentPartPr/>
              <p14:nvPr/>
            </p14:nvContentPartPr>
            <p14:xfrm>
              <a:off x="3392524" y="4383318"/>
              <a:ext cx="254160" cy="792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A5B507A-AFC2-F6F9-6F08-5D1848F1A23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77404" y="4368198"/>
                <a:ext cx="2844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1A8E485-BCFA-C1D1-9191-AF580FD2F22C}"/>
                  </a:ext>
                </a:extLst>
              </p14:cNvPr>
              <p14:cNvContentPartPr/>
              <p14:nvPr/>
            </p14:nvContentPartPr>
            <p14:xfrm>
              <a:off x="4251484" y="4167678"/>
              <a:ext cx="1157040" cy="2847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1A8E485-BCFA-C1D1-9191-AF580FD2F22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36359" y="4152198"/>
                <a:ext cx="118765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5FF4B8E-2EBA-95C6-D566-8EABA8F70398}"/>
                  </a:ext>
                </a:extLst>
              </p14:cNvPr>
              <p14:cNvContentPartPr/>
              <p14:nvPr/>
            </p14:nvContentPartPr>
            <p14:xfrm>
              <a:off x="3296764" y="5101878"/>
              <a:ext cx="261000" cy="1184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5FF4B8E-2EBA-95C6-D566-8EABA8F7039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81644" y="5086758"/>
                <a:ext cx="2916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779C661-7C2F-726A-7DC2-7A703FB7F536}"/>
                  </a:ext>
                </a:extLst>
              </p14:cNvPr>
              <p14:cNvContentPartPr/>
              <p14:nvPr/>
            </p14:nvContentPartPr>
            <p14:xfrm>
              <a:off x="5905684" y="4853118"/>
              <a:ext cx="969120" cy="1875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779C661-7C2F-726A-7DC2-7A703FB7F53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90204" y="4837969"/>
                <a:ext cx="999720" cy="218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41A649E-51BF-5B3E-8A0F-26D6F641E4C6}"/>
                  </a:ext>
                </a:extLst>
              </p14:cNvPr>
              <p14:cNvContentPartPr/>
              <p14:nvPr/>
            </p14:nvContentPartPr>
            <p14:xfrm>
              <a:off x="4182724" y="4862838"/>
              <a:ext cx="1150920" cy="3621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41A649E-51BF-5B3E-8A0F-26D6F641E4C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67249" y="4847718"/>
                <a:ext cx="118151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5D0A5E7-003F-89B5-1FD6-DA61D4172015}"/>
                  </a:ext>
                </a:extLst>
              </p14:cNvPr>
              <p14:cNvContentPartPr/>
              <p14:nvPr/>
            </p14:nvContentPartPr>
            <p14:xfrm>
              <a:off x="8270164" y="4098198"/>
              <a:ext cx="1138680" cy="3636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5D0A5E7-003F-89B5-1FD6-DA61D417201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55044" y="4082733"/>
                <a:ext cx="1169280" cy="394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75F6FECC-54D3-0AC3-9C68-E4134DDB5D54}"/>
                  </a:ext>
                </a:extLst>
              </p14:cNvPr>
              <p14:cNvContentPartPr/>
              <p14:nvPr/>
            </p14:nvContentPartPr>
            <p14:xfrm>
              <a:off x="7263244" y="4112958"/>
              <a:ext cx="679320" cy="2714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75F6FECC-54D3-0AC3-9C68-E4134DDB5D5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47764" y="4097478"/>
                <a:ext cx="7099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74DD255-4E84-6BBF-F987-AA3B236D8F06}"/>
                  </a:ext>
                </a:extLst>
              </p14:cNvPr>
              <p14:cNvContentPartPr/>
              <p14:nvPr/>
            </p14:nvContentPartPr>
            <p14:xfrm>
              <a:off x="5797684" y="4093518"/>
              <a:ext cx="914760" cy="472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74DD255-4E84-6BBF-F987-AA3B236D8F0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782558" y="4078398"/>
                <a:ext cx="945372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2C912D0B-D7ED-12DD-F8BA-7209E45FEAC0}"/>
                  </a:ext>
                </a:extLst>
              </p14:cNvPr>
              <p14:cNvContentPartPr/>
              <p14:nvPr/>
            </p14:nvContentPartPr>
            <p14:xfrm>
              <a:off x="6898924" y="5200518"/>
              <a:ext cx="831960" cy="2541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2C912D0B-D7ED-12DD-F8BA-7209E45FEAC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83804" y="5185038"/>
                <a:ext cx="862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1E3F5AE-73CB-099D-44AB-E7ADF90F4147}"/>
                  </a:ext>
                </a:extLst>
              </p14:cNvPr>
              <p14:cNvContentPartPr/>
              <p14:nvPr/>
            </p14:nvContentPartPr>
            <p14:xfrm>
              <a:off x="5752324" y="5333358"/>
              <a:ext cx="699480" cy="1627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1E3F5AE-73CB-099D-44AB-E7ADF90F414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737196" y="5317878"/>
                <a:ext cx="730096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E585C92-5DD9-7E86-12C1-392F516E411F}"/>
                  </a:ext>
                </a:extLst>
              </p14:cNvPr>
              <p14:cNvContentPartPr/>
              <p14:nvPr/>
            </p14:nvContentPartPr>
            <p14:xfrm>
              <a:off x="9580924" y="4575558"/>
              <a:ext cx="1437120" cy="3207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E585C92-5DD9-7E86-12C1-392F516E411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565804" y="4560078"/>
                <a:ext cx="146772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4418DA5-3865-9F2E-C3EA-9A3A51A1F33F}"/>
                  </a:ext>
                </a:extLst>
              </p14:cNvPr>
              <p14:cNvContentPartPr/>
              <p14:nvPr/>
            </p14:nvContentPartPr>
            <p14:xfrm>
              <a:off x="7218964" y="4659438"/>
              <a:ext cx="1971000" cy="3567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4418DA5-3865-9F2E-C3EA-9A3A51A1F33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203484" y="4644318"/>
                <a:ext cx="200160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21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C9C0-ADCF-294D-9DC3-9640C4E0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neuron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ECF8-C7ED-B64C-9C61-0F5356228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</a:t>
            </a:r>
          </a:p>
          <a:p>
            <a:endParaRPr lang="en-US" dirty="0"/>
          </a:p>
          <a:p>
            <a:r>
              <a:rPr lang="en-US" dirty="0"/>
              <a:t>Sum</a:t>
            </a:r>
          </a:p>
          <a:p>
            <a:endParaRPr lang="en-US" dirty="0"/>
          </a:p>
          <a:p>
            <a:r>
              <a:rPr lang="en-US" dirty="0"/>
              <a:t>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99982-7BCB-0A45-810E-3F44AB6B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2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6864-E1B3-98CA-CBF9-256AFBA0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2: </a:t>
            </a:r>
            <a:r>
              <a:rPr lang="en-US" sz="4000" dirty="0"/>
              <a:t>Connect Neurons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9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54" y="1494322"/>
            <a:ext cx="10515600" cy="4351338"/>
          </a:xfrm>
        </p:spPr>
        <p:txBody>
          <a:bodyPr/>
          <a:lstStyle/>
          <a:p>
            <a:r>
              <a:rPr lang="en-US" b="1" dirty="0"/>
              <a:t>Different Connections lead to different neural network structures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05BAE7-4843-45D6-B3AA-03B9FF858482}"/>
              </a:ext>
            </a:extLst>
          </p:cNvPr>
          <p:cNvSpPr/>
          <p:nvPr/>
        </p:nvSpPr>
        <p:spPr>
          <a:xfrm>
            <a:off x="2642908" y="2817046"/>
            <a:ext cx="295234" cy="38624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DBC446-6942-44C7-A7BB-C478A901583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61319" y="2152410"/>
            <a:ext cx="681589" cy="85775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8137B7-C13A-4BDA-BE49-0B8411C9117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74571" y="3010166"/>
            <a:ext cx="6683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E66E15-833E-4123-808D-88D20C8D1F1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987823" y="3010166"/>
            <a:ext cx="655085" cy="8579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0DCC60-A7E3-4AC3-807E-DCA8B370EFCC}"/>
              </a:ext>
            </a:extLst>
          </p:cNvPr>
          <p:cNvGrpSpPr/>
          <p:nvPr/>
        </p:nvGrpSpPr>
        <p:grpSpPr>
          <a:xfrm>
            <a:off x="3448556" y="2665261"/>
            <a:ext cx="656568" cy="689810"/>
            <a:chOff x="5733339" y="3562990"/>
            <a:chExt cx="1149383" cy="93636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364F74-B7A8-4911-8785-A5A2B4C7659C}"/>
                </a:ext>
              </a:extLst>
            </p:cNvPr>
            <p:cNvSpPr/>
            <p:nvPr/>
          </p:nvSpPr>
          <p:spPr>
            <a:xfrm>
              <a:off x="5753784" y="3562990"/>
              <a:ext cx="996232" cy="9363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6B22D-F49F-4CEF-B9F5-8EE7FDD4C701}"/>
                </a:ext>
              </a:extLst>
            </p:cNvPr>
            <p:cNvSpPr/>
            <p:nvPr/>
          </p:nvSpPr>
          <p:spPr>
            <a:xfrm>
              <a:off x="5733339" y="3654859"/>
              <a:ext cx="688083" cy="71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latin typeface="Symbol" panose="05050102010706020507" pitchFamily="18" charset="2"/>
                  <a:ea typeface="DejaVu Sans"/>
                  <a:cs typeface="DejaVu Sans"/>
                </a:rPr>
                <a:t>s</a:t>
              </a:r>
              <a:r>
                <a:rPr lang="en-US" sz="2800" i="1" spc="-275" dirty="0">
                  <a:latin typeface="Times New Roman" panose="02020603050405020304" pitchFamily="18" charset="0"/>
                  <a:ea typeface="DejaVu Sans"/>
                  <a:cs typeface="DejaVu Sans"/>
                </a:rPr>
                <a:t> </a:t>
              </a:r>
              <a:endParaRPr lang="en-US" sz="28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F3D0F05-2795-4708-AE25-DFBA1539677B}"/>
                </a:ext>
              </a:extLst>
            </p:cNvPr>
            <p:cNvSpPr/>
            <p:nvPr/>
          </p:nvSpPr>
          <p:spPr>
            <a:xfrm>
              <a:off x="6107646" y="3793566"/>
              <a:ext cx="775076" cy="5431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(z)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1837918-BD3D-49B1-909C-CC947B2C6F69}"/>
              </a:ext>
            </a:extLst>
          </p:cNvPr>
          <p:cNvSpPr/>
          <p:nvPr/>
        </p:nvSpPr>
        <p:spPr>
          <a:xfrm>
            <a:off x="2642908" y="3652099"/>
            <a:ext cx="295234" cy="38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4B74C4-20C1-40FB-B4AD-0021CB9BE3C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2790525" y="3203286"/>
            <a:ext cx="0" cy="44881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B72922-D256-4D6A-8A5A-C3EF42A6B4E8}"/>
              </a:ext>
            </a:extLst>
          </p:cNvPr>
          <p:cNvCxnSpPr>
            <a:cxnSpLocks/>
            <a:stCxn id="10" idx="3"/>
            <a:endCxn id="22" idx="2"/>
          </p:cNvCxnSpPr>
          <p:nvPr/>
        </p:nvCxnSpPr>
        <p:spPr>
          <a:xfrm>
            <a:off x="2938142" y="3010166"/>
            <a:ext cx="52209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682228-89D4-40FF-9319-4AB35EA0FA29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4029318" y="3010166"/>
            <a:ext cx="32270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47168B-E35B-431F-9E75-32CD6CAC0812}"/>
              </a:ext>
            </a:extLst>
          </p:cNvPr>
          <p:cNvSpPr txBox="1"/>
          <p:nvPr/>
        </p:nvSpPr>
        <p:spPr>
          <a:xfrm>
            <a:off x="6758606" y="274982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8191FC-5F62-4C77-B81E-4771C2941EC8}"/>
              </a:ext>
            </a:extLst>
          </p:cNvPr>
          <p:cNvSpPr txBox="1"/>
          <p:nvPr/>
        </p:nvSpPr>
        <p:spPr>
          <a:xfrm>
            <a:off x="2665426" y="3683459"/>
            <a:ext cx="2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A1ED19D-DDE2-45B5-AEA2-90EED44FE571}"/>
              </a:ext>
            </a:extLst>
          </p:cNvPr>
          <p:cNvSpPr/>
          <p:nvPr/>
        </p:nvSpPr>
        <p:spPr>
          <a:xfrm>
            <a:off x="2654587" y="5037730"/>
            <a:ext cx="295234" cy="38624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245A641-4345-4742-9152-962E7FFFA9B6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1972998" y="4373094"/>
            <a:ext cx="681589" cy="85775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6EB4220-EA65-4EDE-9894-D0A8F7C14460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1986250" y="5230850"/>
            <a:ext cx="6683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4E2C665-2CF0-4D20-8973-41B082B5795F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1999502" y="5230850"/>
            <a:ext cx="655085" cy="8579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D3E0FB-3494-4106-B629-86AC496BE1B0}"/>
              </a:ext>
            </a:extLst>
          </p:cNvPr>
          <p:cNvGrpSpPr/>
          <p:nvPr/>
        </p:nvGrpSpPr>
        <p:grpSpPr>
          <a:xfrm>
            <a:off x="3460235" y="4885945"/>
            <a:ext cx="656568" cy="689810"/>
            <a:chOff x="5733339" y="3562990"/>
            <a:chExt cx="1149383" cy="93636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A001882-366C-4887-849B-B0FE4E326FC9}"/>
                </a:ext>
              </a:extLst>
            </p:cNvPr>
            <p:cNvSpPr/>
            <p:nvPr/>
          </p:nvSpPr>
          <p:spPr>
            <a:xfrm>
              <a:off x="5753784" y="3562990"/>
              <a:ext cx="996232" cy="9363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191C817-357E-4BC5-9E7F-774302AE25C5}"/>
                </a:ext>
              </a:extLst>
            </p:cNvPr>
            <p:cNvSpPr/>
            <p:nvPr/>
          </p:nvSpPr>
          <p:spPr>
            <a:xfrm>
              <a:off x="5733339" y="3654859"/>
              <a:ext cx="688083" cy="71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latin typeface="Symbol" panose="05050102010706020507" pitchFamily="18" charset="2"/>
                  <a:ea typeface="DejaVu Sans"/>
                  <a:cs typeface="DejaVu Sans"/>
                </a:rPr>
                <a:t>s</a:t>
              </a:r>
              <a:r>
                <a:rPr lang="en-US" sz="2800" i="1" spc="-275" dirty="0">
                  <a:latin typeface="Times New Roman" panose="02020603050405020304" pitchFamily="18" charset="0"/>
                  <a:ea typeface="DejaVu Sans"/>
                  <a:cs typeface="DejaVu Sans"/>
                </a:rPr>
                <a:t> </a:t>
              </a:r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D95DC88-CF02-4035-A05C-049E97AD9532}"/>
                </a:ext>
              </a:extLst>
            </p:cNvPr>
            <p:cNvSpPr/>
            <p:nvPr/>
          </p:nvSpPr>
          <p:spPr>
            <a:xfrm>
              <a:off x="6107646" y="3793566"/>
              <a:ext cx="775076" cy="5431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(z)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24A75F7D-E889-4406-B2D7-7BA7260595BD}"/>
              </a:ext>
            </a:extLst>
          </p:cNvPr>
          <p:cNvSpPr/>
          <p:nvPr/>
        </p:nvSpPr>
        <p:spPr>
          <a:xfrm>
            <a:off x="2654587" y="5872783"/>
            <a:ext cx="295234" cy="38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31434F7-3833-4DEF-A828-E569A67557AB}"/>
              </a:ext>
            </a:extLst>
          </p:cNvPr>
          <p:cNvCxnSpPr>
            <a:cxnSpLocks/>
            <a:stCxn id="81" idx="0"/>
            <a:endCxn id="73" idx="2"/>
          </p:cNvCxnSpPr>
          <p:nvPr/>
        </p:nvCxnSpPr>
        <p:spPr>
          <a:xfrm flipV="1">
            <a:off x="2802204" y="5423970"/>
            <a:ext cx="0" cy="44881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B95964-1321-4D2E-8037-973EA32B253C}"/>
              </a:ext>
            </a:extLst>
          </p:cNvPr>
          <p:cNvCxnSpPr>
            <a:cxnSpLocks/>
            <a:stCxn id="73" idx="3"/>
            <a:endCxn id="78" idx="2"/>
          </p:cNvCxnSpPr>
          <p:nvPr/>
        </p:nvCxnSpPr>
        <p:spPr>
          <a:xfrm>
            <a:off x="2949821" y="5230850"/>
            <a:ext cx="52209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BD55D16-7038-4FEF-8091-3A774611A601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4040997" y="5230850"/>
            <a:ext cx="32270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EADDDC1-C439-452D-B555-49698E9B9F7A}"/>
              </a:ext>
            </a:extLst>
          </p:cNvPr>
          <p:cNvSpPr txBox="1"/>
          <p:nvPr/>
        </p:nvSpPr>
        <p:spPr>
          <a:xfrm>
            <a:off x="2677105" y="5904143"/>
            <a:ext cx="2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35FFCF0-A6B8-41F7-9FD5-5893A5C17BEE}"/>
              </a:ext>
            </a:extLst>
          </p:cNvPr>
          <p:cNvSpPr/>
          <p:nvPr/>
        </p:nvSpPr>
        <p:spPr>
          <a:xfrm>
            <a:off x="5186718" y="3835069"/>
            <a:ext cx="295234" cy="38624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0B6D3D0-59A7-4638-BA59-31A0BE95E231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4505129" y="3170433"/>
            <a:ext cx="681589" cy="85775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5CAA5F7-1FE2-455C-B21A-DE1F81DB961A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4518381" y="4028189"/>
            <a:ext cx="6683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1BAA213-1D69-4112-AAF0-52D373845483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4531633" y="4028189"/>
            <a:ext cx="655085" cy="8579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51E0F0C2-7926-4716-9FC6-19920A0AF4AE}"/>
              </a:ext>
            </a:extLst>
          </p:cNvPr>
          <p:cNvSpPr/>
          <p:nvPr/>
        </p:nvSpPr>
        <p:spPr>
          <a:xfrm>
            <a:off x="5186718" y="4670122"/>
            <a:ext cx="295234" cy="386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F85C382-CC67-4E51-9768-A76768F7B32E}"/>
              </a:ext>
            </a:extLst>
          </p:cNvPr>
          <p:cNvCxnSpPr>
            <a:cxnSpLocks/>
            <a:stCxn id="94" idx="0"/>
            <a:endCxn id="86" idx="2"/>
          </p:cNvCxnSpPr>
          <p:nvPr/>
        </p:nvCxnSpPr>
        <p:spPr>
          <a:xfrm flipV="1">
            <a:off x="5334335" y="4221309"/>
            <a:ext cx="0" cy="44881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3E743-12FB-4FF6-8A22-B1DD89D9A9C7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5481952" y="4028189"/>
            <a:ext cx="52209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3A3B7B-D09D-4721-B75E-2C3B14338D6E}"/>
              </a:ext>
            </a:extLst>
          </p:cNvPr>
          <p:cNvCxnSpPr>
            <a:cxnSpLocks/>
          </p:cNvCxnSpPr>
          <p:nvPr/>
        </p:nvCxnSpPr>
        <p:spPr>
          <a:xfrm>
            <a:off x="6573128" y="4028189"/>
            <a:ext cx="32270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90104FA-B306-4EFE-9881-22CFC08511BB}"/>
              </a:ext>
            </a:extLst>
          </p:cNvPr>
          <p:cNvSpPr txBox="1"/>
          <p:nvPr/>
        </p:nvSpPr>
        <p:spPr>
          <a:xfrm>
            <a:off x="5206934" y="4701279"/>
            <a:ext cx="2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0762F8-ED6F-48B5-BF06-B7C5D777EF28}"/>
              </a:ext>
            </a:extLst>
          </p:cNvPr>
          <p:cNvSpPr/>
          <p:nvPr/>
        </p:nvSpPr>
        <p:spPr>
          <a:xfrm>
            <a:off x="7851879" y="3803884"/>
            <a:ext cx="295234" cy="38624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4C2D6FD-F9D8-491E-94A8-52EDC1F788B5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7170290" y="3139248"/>
            <a:ext cx="681589" cy="85775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FFA6A7-F1E6-464D-89CB-6F0AF321D59D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7183542" y="3997004"/>
            <a:ext cx="6683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A4B7D62-EA17-4F8A-A9B0-00AB313153C4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7196794" y="3997004"/>
            <a:ext cx="655085" cy="8579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64FE79B-0769-424B-9F60-4B4E9C02862A}"/>
              </a:ext>
            </a:extLst>
          </p:cNvPr>
          <p:cNvSpPr/>
          <p:nvPr/>
        </p:nvSpPr>
        <p:spPr>
          <a:xfrm>
            <a:off x="7851879" y="4638937"/>
            <a:ext cx="295234" cy="3862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DBD84B1-6060-4119-81A9-57B642315DE4}"/>
              </a:ext>
            </a:extLst>
          </p:cNvPr>
          <p:cNvCxnSpPr>
            <a:cxnSpLocks/>
            <a:stCxn id="107" idx="0"/>
            <a:endCxn id="99" idx="2"/>
          </p:cNvCxnSpPr>
          <p:nvPr/>
        </p:nvCxnSpPr>
        <p:spPr>
          <a:xfrm flipV="1">
            <a:off x="7999496" y="4190124"/>
            <a:ext cx="0" cy="44881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3B03735-163C-4081-887E-60E4E5AB52A2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8147113" y="3997004"/>
            <a:ext cx="52209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887A5-480F-4425-9C23-2046FE3D697C}"/>
              </a:ext>
            </a:extLst>
          </p:cNvPr>
          <p:cNvCxnSpPr>
            <a:cxnSpLocks/>
          </p:cNvCxnSpPr>
          <p:nvPr/>
        </p:nvCxnSpPr>
        <p:spPr>
          <a:xfrm>
            <a:off x="9345319" y="3986848"/>
            <a:ext cx="735628" cy="693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7806EF19-81CF-473F-841F-89E7A5C26A35}"/>
              </a:ext>
            </a:extLst>
          </p:cNvPr>
          <p:cNvSpPr txBox="1"/>
          <p:nvPr/>
        </p:nvSpPr>
        <p:spPr>
          <a:xfrm>
            <a:off x="7851879" y="4626724"/>
            <a:ext cx="2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0E2ADAB-9E38-403B-9AD6-37E73D569725}"/>
              </a:ext>
            </a:extLst>
          </p:cNvPr>
          <p:cNvSpPr/>
          <p:nvPr/>
        </p:nvSpPr>
        <p:spPr>
          <a:xfrm>
            <a:off x="5818368" y="5326657"/>
            <a:ext cx="5662924" cy="762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neurons have different values of weights and biases.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98494-F7EA-3C46-98AA-05BFF661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6FF2B-7B3D-A301-5384-66AF8F0B71E0}"/>
              </a:ext>
            </a:extLst>
          </p:cNvPr>
          <p:cNvSpPr txBox="1"/>
          <p:nvPr/>
        </p:nvSpPr>
        <p:spPr>
          <a:xfrm>
            <a:off x="6014766" y="3767001"/>
            <a:ext cx="683140" cy="400110"/>
          </a:xfrm>
          <a:prstGeom prst="rect">
            <a:avLst/>
          </a:prstGeom>
          <a:solidFill>
            <a:srgbClr val="F8CCAD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Symbol" panose="05050102010706020507" pitchFamily="18" charset="2"/>
                <a:ea typeface="DejaVu Sans"/>
                <a:cs typeface="DejaVu Sans"/>
              </a:rPr>
              <a:t>s</a:t>
            </a:r>
            <a:r>
              <a:rPr lang="en-US" sz="2000" i="1" spc="-275" dirty="0">
                <a:latin typeface="Times New Roman" panose="02020603050405020304" pitchFamily="18" charset="0"/>
                <a:ea typeface="DejaVu Sans"/>
                <a:cs typeface="DejaVu Sans"/>
              </a:rPr>
              <a:t>  </a:t>
            </a:r>
            <a:r>
              <a:rPr lang="en-US" sz="2000" dirty="0"/>
              <a:t>(z)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940D5-C965-933C-6402-4455D7F77CB4}"/>
              </a:ext>
            </a:extLst>
          </p:cNvPr>
          <p:cNvSpPr txBox="1"/>
          <p:nvPr/>
        </p:nvSpPr>
        <p:spPr>
          <a:xfrm>
            <a:off x="8641679" y="3745640"/>
            <a:ext cx="683140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Symbol" panose="05050102010706020507" pitchFamily="18" charset="2"/>
                <a:ea typeface="DejaVu Sans"/>
                <a:cs typeface="DejaVu Sans"/>
              </a:rPr>
              <a:t>s</a:t>
            </a:r>
            <a:r>
              <a:rPr lang="en-US" sz="2000" i="1" spc="-275" dirty="0">
                <a:latin typeface="Times New Roman" panose="02020603050405020304" pitchFamily="18" charset="0"/>
                <a:ea typeface="DejaVu Sans"/>
                <a:cs typeface="DejaVu Sans"/>
              </a:rPr>
              <a:t>  </a:t>
            </a:r>
            <a:r>
              <a:rPr lang="en-US" sz="2000" dirty="0"/>
              <a:t>(z)</a:t>
            </a:r>
          </a:p>
        </p:txBody>
      </p:sp>
    </p:spTree>
    <p:extLst>
      <p:ext uri="{BB962C8B-B14F-4D97-AF65-F5344CB8AC3E}">
        <p14:creationId xmlns:p14="http://schemas.microsoft.com/office/powerpoint/2010/main" val="198726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457"/>
            <a:ext cx="10515600" cy="4351338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58659" y="2468305"/>
            <a:ext cx="7682865" cy="3097213"/>
            <a:chOff x="2349" y="3004"/>
            <a:chExt cx="12098" cy="4878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3" name="Rectangle 60">
              <a:extLst>
                <a:ext uri="{FF2B5EF4-FFF2-40B4-BE49-F238E27FC236}">
                  <a16:creationId xmlns:a16="http://schemas.microsoft.com/office/drawing/2014/main" id="{21EACB7D-8690-4D97-B554-4F6AB06E6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" y="4735"/>
              <a:ext cx="722" cy="707"/>
            </a:xfrm>
            <a:prstGeom prst="rect">
              <a:avLst/>
            </a:prstGeom>
            <a:solidFill>
              <a:srgbClr val="E7F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27" name="Picture 55">
              <a:extLst>
                <a:ext uri="{FF2B5EF4-FFF2-40B4-BE49-F238E27FC236}">
                  <a16:creationId xmlns:a16="http://schemas.microsoft.com/office/drawing/2014/main" id="{FA06E4AA-AEBC-4953-8C69-14CAFD1E7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7" y="3004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6" name="Picture 54">
              <a:extLst>
                <a:ext uri="{FF2B5EF4-FFF2-40B4-BE49-F238E27FC236}">
                  <a16:creationId xmlns:a16="http://schemas.microsoft.com/office/drawing/2014/main" id="{2E28D443-756F-4C61-9B1B-9F4555EBB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" y="3037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5" name="Picture 53">
              <a:extLst>
                <a:ext uri="{FF2B5EF4-FFF2-40B4-BE49-F238E27FC236}">
                  <a16:creationId xmlns:a16="http://schemas.microsoft.com/office/drawing/2014/main" id="{1C9098E8-B6BB-4872-B00B-C857BAE6D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" y="3072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4" name="Picture 52">
              <a:extLst>
                <a:ext uri="{FF2B5EF4-FFF2-40B4-BE49-F238E27FC236}">
                  <a16:creationId xmlns:a16="http://schemas.microsoft.com/office/drawing/2014/main" id="{0D07E635-6BE2-4631-994D-00AE52A9C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" y="5530"/>
              <a:ext cx="1480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3" name="Picture 51">
              <a:extLst>
                <a:ext uri="{FF2B5EF4-FFF2-40B4-BE49-F238E27FC236}">
                  <a16:creationId xmlns:a16="http://schemas.microsoft.com/office/drawing/2014/main" id="{BB2280EE-08A7-4C5B-B882-80C12C24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3" y="5563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2" name="Picture 50">
              <a:extLst>
                <a:ext uri="{FF2B5EF4-FFF2-40B4-BE49-F238E27FC236}">
                  <a16:creationId xmlns:a16="http://schemas.microsoft.com/office/drawing/2014/main" id="{A795C76F-51FA-4D89-B6D0-527F02D06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" y="5601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1" name="Picture 49">
              <a:extLst>
                <a:ext uri="{FF2B5EF4-FFF2-40B4-BE49-F238E27FC236}">
                  <a16:creationId xmlns:a16="http://schemas.microsoft.com/office/drawing/2014/main" id="{34ED363A-F616-4316-9637-CA6E5A331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4" y="3102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0" name="Picture 48">
              <a:extLst>
                <a:ext uri="{FF2B5EF4-FFF2-40B4-BE49-F238E27FC236}">
                  <a16:creationId xmlns:a16="http://schemas.microsoft.com/office/drawing/2014/main" id="{CDFEECDF-2405-4414-80D0-DE48AD77D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" y="3135"/>
              <a:ext cx="1133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9" name="Picture 47">
              <a:extLst>
                <a:ext uri="{FF2B5EF4-FFF2-40B4-BE49-F238E27FC236}">
                  <a16:creationId xmlns:a16="http://schemas.microsoft.com/office/drawing/2014/main" id="{6950859C-4067-4B1D-85E8-7FC14BF63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1" y="3172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8" name="Picture 46">
              <a:extLst>
                <a:ext uri="{FF2B5EF4-FFF2-40B4-BE49-F238E27FC236}">
                  <a16:creationId xmlns:a16="http://schemas.microsoft.com/office/drawing/2014/main" id="{E35B8A74-AF1A-468C-8B9F-860F224E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" y="5635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7" name="Picture 45">
              <a:extLst>
                <a:ext uri="{FF2B5EF4-FFF2-40B4-BE49-F238E27FC236}">
                  <a16:creationId xmlns:a16="http://schemas.microsoft.com/office/drawing/2014/main" id="{2B04B3D3-CDC2-4424-ABEF-5732ECD68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0" y="5661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6" name="Picture 44">
              <a:extLst>
                <a:ext uri="{FF2B5EF4-FFF2-40B4-BE49-F238E27FC236}">
                  <a16:creationId xmlns:a16="http://schemas.microsoft.com/office/drawing/2014/main" id="{EC5CB061-2750-4225-A643-2B966580E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" y="5700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5" name="Picture 43">
              <a:extLst>
                <a:ext uri="{FF2B5EF4-FFF2-40B4-BE49-F238E27FC236}">
                  <a16:creationId xmlns:a16="http://schemas.microsoft.com/office/drawing/2014/main" id="{016D0854-7575-4FD4-863A-B7A6B5E37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2" y="3043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4" name="Picture 42">
              <a:extLst>
                <a:ext uri="{FF2B5EF4-FFF2-40B4-BE49-F238E27FC236}">
                  <a16:creationId xmlns:a16="http://schemas.microsoft.com/office/drawing/2014/main" id="{EA8E148A-3545-46AE-8678-4474E4174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5" y="3076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3" name="Picture 41">
              <a:extLst>
                <a:ext uri="{FF2B5EF4-FFF2-40B4-BE49-F238E27FC236}">
                  <a16:creationId xmlns:a16="http://schemas.microsoft.com/office/drawing/2014/main" id="{53C00C72-6353-4989-9AA7-B111793DA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39" y="3110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2" name="Picture 40">
              <a:extLst>
                <a:ext uri="{FF2B5EF4-FFF2-40B4-BE49-F238E27FC236}">
                  <a16:creationId xmlns:a16="http://schemas.microsoft.com/office/drawing/2014/main" id="{845CA1B1-A045-421F-B744-FC63F7C95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4" y="5570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1" name="Picture 39">
              <a:extLst>
                <a:ext uri="{FF2B5EF4-FFF2-40B4-BE49-F238E27FC236}">
                  <a16:creationId xmlns:a16="http://schemas.microsoft.com/office/drawing/2014/main" id="{05EDD0E3-0759-4DCD-93B2-C17EBCCC6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8" y="5602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0" name="Picture 38">
              <a:extLst>
                <a:ext uri="{FF2B5EF4-FFF2-40B4-BE49-F238E27FC236}">
                  <a16:creationId xmlns:a16="http://schemas.microsoft.com/office/drawing/2014/main" id="{21435101-F6D5-4222-A60F-079576501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" y="5639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60" name="Rectangle 37">
              <a:extLst>
                <a:ext uri="{FF2B5EF4-FFF2-40B4-BE49-F238E27FC236}">
                  <a16:creationId xmlns:a16="http://schemas.microsoft.com/office/drawing/2014/main" id="{EDF04E58-AF77-403E-90DA-32769502D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9" y="4716"/>
              <a:ext cx="722" cy="707"/>
            </a:xfrm>
            <a:prstGeom prst="rect">
              <a:avLst/>
            </a:prstGeom>
            <a:solidFill>
              <a:srgbClr val="E7F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2" name="Freeform 35">
              <a:extLst>
                <a:ext uri="{FF2B5EF4-FFF2-40B4-BE49-F238E27FC236}">
                  <a16:creationId xmlns:a16="http://schemas.microsoft.com/office/drawing/2014/main" id="{7FA4311D-5B32-4A3C-AE4C-8F9ABE63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" y="4112"/>
              <a:ext cx="120" cy="120"/>
            </a:xfrm>
            <a:custGeom>
              <a:avLst/>
              <a:gdLst>
                <a:gd name="T0" fmla="+- 0 8937 8877"/>
                <a:gd name="T1" fmla="*/ T0 w 120"/>
                <a:gd name="T2" fmla="+- 0 4113 4113"/>
                <a:gd name="T3" fmla="*/ 4113 h 120"/>
                <a:gd name="T4" fmla="+- 0 8877 8877"/>
                <a:gd name="T5" fmla="*/ T4 w 120"/>
                <a:gd name="T6" fmla="+- 0 4233 4113"/>
                <a:gd name="T7" fmla="*/ 4233 h 120"/>
                <a:gd name="T8" fmla="+- 0 8997 8877"/>
                <a:gd name="T9" fmla="*/ T8 w 120"/>
                <a:gd name="T10" fmla="+- 0 4233 4113"/>
                <a:gd name="T11" fmla="*/ 4233 h 120"/>
                <a:gd name="T12" fmla="+- 0 8937 8877"/>
                <a:gd name="T13" fmla="*/ T12 w 120"/>
                <a:gd name="T14" fmla="+- 0 4113 4113"/>
                <a:gd name="T15" fmla="*/ 41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4" name="Freeform 33">
              <a:extLst>
                <a:ext uri="{FF2B5EF4-FFF2-40B4-BE49-F238E27FC236}">
                  <a16:creationId xmlns:a16="http://schemas.microsoft.com/office/drawing/2014/main" id="{0FCCAD66-CD2C-4ABD-B74C-0EF66ABB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0" y="6513"/>
              <a:ext cx="120" cy="120"/>
            </a:xfrm>
            <a:custGeom>
              <a:avLst/>
              <a:gdLst>
                <a:gd name="T0" fmla="+- 0 8941 8881"/>
                <a:gd name="T1" fmla="*/ T0 w 120"/>
                <a:gd name="T2" fmla="+- 0 6513 6513"/>
                <a:gd name="T3" fmla="*/ 6513 h 120"/>
                <a:gd name="T4" fmla="+- 0 8881 8881"/>
                <a:gd name="T5" fmla="*/ T4 w 120"/>
                <a:gd name="T6" fmla="+- 0 6633 6513"/>
                <a:gd name="T7" fmla="*/ 6633 h 120"/>
                <a:gd name="T8" fmla="+- 0 9001 8881"/>
                <a:gd name="T9" fmla="*/ T8 w 120"/>
                <a:gd name="T10" fmla="+- 0 6633 6513"/>
                <a:gd name="T11" fmla="*/ 6633 h 120"/>
                <a:gd name="T12" fmla="+- 0 8941 8881"/>
                <a:gd name="T13" fmla="*/ T12 w 120"/>
                <a:gd name="T14" fmla="+- 0 6513 6513"/>
                <a:gd name="T15" fmla="*/ 65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5" name="Rectangle 32">
              <a:extLst>
                <a:ext uri="{FF2B5EF4-FFF2-40B4-BE49-F238E27FC236}">
                  <a16:creationId xmlns:a16="http://schemas.microsoft.com/office/drawing/2014/main" id="{360364A9-504F-4B3A-8527-D503E6E99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" y="4707"/>
              <a:ext cx="722" cy="707"/>
            </a:xfrm>
            <a:prstGeom prst="rect">
              <a:avLst/>
            </a:prstGeom>
            <a:solidFill>
              <a:srgbClr val="E7F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7" name="Text Box 24">
              <a:extLst>
                <a:ext uri="{FF2B5EF4-FFF2-40B4-BE49-F238E27FC236}">
                  <a16:creationId xmlns:a16="http://schemas.microsoft.com/office/drawing/2014/main" id="{C24C97AB-098B-45E5-91E3-16475DAA8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0" y="3760"/>
              <a:ext cx="26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08" name="Text Box 23">
              <a:extLst>
                <a:ext uri="{FF2B5EF4-FFF2-40B4-BE49-F238E27FC236}">
                  <a16:creationId xmlns:a16="http://schemas.microsoft.com/office/drawing/2014/main" id="{B191F6D2-5298-47C7-9421-B9C9E324B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1" y="3311"/>
              <a:ext cx="26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09" name="Text Box 22">
              <a:extLst>
                <a:ext uri="{FF2B5EF4-FFF2-40B4-BE49-F238E27FC236}">
                  <a16:creationId xmlns:a16="http://schemas.microsoft.com/office/drawing/2014/main" id="{9D2EBA95-88A3-48D9-9C34-94D80C94E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6" y="3228"/>
              <a:ext cx="26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28" name="Text Box 21">
              <a:extLst>
                <a:ext uri="{FF2B5EF4-FFF2-40B4-BE49-F238E27FC236}">
                  <a16:creationId xmlns:a16="http://schemas.microsoft.com/office/drawing/2014/main" id="{B69FDBA8-154B-44C0-8527-CE6E61980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6" y="3114"/>
              <a:ext cx="1746" cy="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0.98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 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29" name="Text Box 20">
              <a:extLst>
                <a:ext uri="{FF2B5EF4-FFF2-40B4-BE49-F238E27FC236}">
                  <a16:creationId xmlns:a16="http://schemas.microsoft.com/office/drawing/2014/main" id="{47018892-CBE2-4BB2-9EF8-2BA2C9B4C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18" y="3279"/>
              <a:ext cx="26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0" name="Text Box 19">
              <a:extLst>
                <a:ext uri="{FF2B5EF4-FFF2-40B4-BE49-F238E27FC236}">
                  <a16:creationId xmlns:a16="http://schemas.microsoft.com/office/drawing/2014/main" id="{32618DF5-B09B-41FE-B4D7-D3C9FCFF51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39" y="3205"/>
              <a:ext cx="1299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11213" algn="l"/>
                </a:tabLst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0.62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	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1" name="Text Box 18">
              <a:extLst>
                <a:ext uri="{FF2B5EF4-FFF2-40B4-BE49-F238E27FC236}">
                  <a16:creationId xmlns:a16="http://schemas.microsoft.com/office/drawing/2014/main" id="{E27BA0B4-D56C-4527-B4DC-86360AF19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" y="4466"/>
              <a:ext cx="112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­‐2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2" name="Text Box 17">
              <a:extLst>
                <a:ext uri="{FF2B5EF4-FFF2-40B4-BE49-F238E27FC236}">
                  <a16:creationId xmlns:a16="http://schemas.microsoft.com/office/drawing/2014/main" id="{01365237-0184-4C81-8D69-732F6BCFC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8" y="4207"/>
              <a:ext cx="1917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3" name="Text Box 16">
              <a:extLst>
                <a:ext uri="{FF2B5EF4-FFF2-40B4-BE49-F238E27FC236}">
                  <a16:creationId xmlns:a16="http://schemas.microsoft.com/office/drawing/2014/main" id="{8343A7BD-07A6-4BAF-BA33-3E7F84DBC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4" y="4206"/>
              <a:ext cx="905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4" name="Text Box 15">
              <a:extLst>
                <a:ext uri="{FF2B5EF4-FFF2-40B4-BE49-F238E27FC236}">
                  <a16:creationId xmlns:a16="http://schemas.microsoft.com/office/drawing/2014/main" id="{1AC19F44-F276-4600-A2E3-74B558BEE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5" y="5530"/>
              <a:ext cx="905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­‐1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5" name="Text Box 14">
              <a:extLst>
                <a:ext uri="{FF2B5EF4-FFF2-40B4-BE49-F238E27FC236}">
                  <a16:creationId xmlns:a16="http://schemas.microsoft.com/office/drawing/2014/main" id="{CD78187B-0145-4CB2-AD02-EC9F83994C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2" y="5754"/>
              <a:ext cx="598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2" name="Text Box 13">
              <a:extLst>
                <a:ext uri="{FF2B5EF4-FFF2-40B4-BE49-F238E27FC236}">
                  <a16:creationId xmlns:a16="http://schemas.microsoft.com/office/drawing/2014/main" id="{42970952-0AF5-43B6-8B8E-4B0882B4B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7" y="5634"/>
              <a:ext cx="2323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074738" algn="l"/>
                </a:tabLst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0.12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	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-­2</a:t>
              </a:r>
              <a:endParaRPr lang="en-US" altLang="en-US" sz="11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074738" algn="l"/>
                </a:tabLst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                             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-­1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3" name="Text Box 12">
              <a:extLst>
                <a:ext uri="{FF2B5EF4-FFF2-40B4-BE49-F238E27FC236}">
                  <a16:creationId xmlns:a16="http://schemas.microsoft.com/office/drawing/2014/main" id="{9F5E84D8-CDFE-4837-8EBB-9FC0FDAB4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6" y="5795"/>
              <a:ext cx="1299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11213" algn="l"/>
                </a:tabLst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0.11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	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4" name="Text Box 11">
              <a:extLst>
                <a:ext uri="{FF2B5EF4-FFF2-40B4-BE49-F238E27FC236}">
                  <a16:creationId xmlns:a16="http://schemas.microsoft.com/office/drawing/2014/main" id="{D9C9528D-160A-459D-BC5D-42E8683B2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11" y="5530"/>
              <a:ext cx="986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‐1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5" name="Text Box 10">
              <a:extLst>
                <a:ext uri="{FF2B5EF4-FFF2-40B4-BE49-F238E27FC236}">
                  <a16:creationId xmlns:a16="http://schemas.microsoft.com/office/drawing/2014/main" id="{34DEB31B-FE66-4881-89C9-AB2AC3396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74" y="5734"/>
              <a:ext cx="1299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11213" algn="l"/>
                </a:tabLst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0.83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	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6" name="Text Box 9">
              <a:extLst>
                <a:ext uri="{FF2B5EF4-FFF2-40B4-BE49-F238E27FC236}">
                  <a16:creationId xmlns:a16="http://schemas.microsoft.com/office/drawing/2014/main" id="{EF00B32C-BDAC-4DF6-B61B-3214273A6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5" y="7159"/>
              <a:ext cx="722" cy="707"/>
            </a:xfrm>
            <a:prstGeom prst="rect">
              <a:avLst/>
            </a:prstGeom>
            <a:solidFill>
              <a:srgbClr val="E7F2E0"/>
            </a:solidFill>
            <a:ln w="6350">
              <a:solidFill>
                <a:srgbClr val="00BA63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7" name="Text Box 8">
              <a:extLst>
                <a:ext uri="{FF2B5EF4-FFF2-40B4-BE49-F238E27FC236}">
                  <a16:creationId xmlns:a16="http://schemas.microsoft.com/office/drawing/2014/main" id="{9C655590-0F0E-4015-B73E-2AC01D0D7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5" y="7175"/>
              <a:ext cx="722" cy="707"/>
            </a:xfrm>
            <a:prstGeom prst="rect">
              <a:avLst/>
            </a:prstGeom>
            <a:solidFill>
              <a:srgbClr val="E7F2E0"/>
            </a:solidFill>
            <a:ln w="6350">
              <a:solidFill>
                <a:srgbClr val="00BA63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8" name="Text Box 7">
              <a:extLst>
                <a:ext uri="{FF2B5EF4-FFF2-40B4-BE49-F238E27FC236}">
                  <a16:creationId xmlns:a16="http://schemas.microsoft.com/office/drawing/2014/main" id="{A3DCBE95-25BB-4514-A6B7-6107D0E2A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3" y="7116"/>
              <a:ext cx="722" cy="707"/>
            </a:xfrm>
            <a:prstGeom prst="rect">
              <a:avLst/>
            </a:prstGeom>
            <a:solidFill>
              <a:srgbClr val="E7F2E0"/>
            </a:solidFill>
            <a:ln w="6350">
              <a:solidFill>
                <a:srgbClr val="00BA63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9" name="Text Box 6">
              <a:extLst>
                <a:ext uri="{FF2B5EF4-FFF2-40B4-BE49-F238E27FC236}">
                  <a16:creationId xmlns:a16="http://schemas.microsoft.com/office/drawing/2014/main" id="{805D548F-B80B-4834-AF7A-E1C139D30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9" y="4707"/>
              <a:ext cx="722" cy="707"/>
            </a:xfrm>
            <a:prstGeom prst="rect">
              <a:avLst/>
            </a:prstGeom>
            <a:noFill/>
            <a:ln w="6350">
              <a:solidFill>
                <a:srgbClr val="00BA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-­‐2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80" name="Text Box 5">
              <a:extLst>
                <a:ext uri="{FF2B5EF4-FFF2-40B4-BE49-F238E27FC236}">
                  <a16:creationId xmlns:a16="http://schemas.microsoft.com/office/drawing/2014/main" id="{F27F0D2D-941F-4A99-95F4-285FA7274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9" y="4716"/>
              <a:ext cx="722" cy="707"/>
            </a:xfrm>
            <a:prstGeom prst="rect">
              <a:avLst/>
            </a:prstGeom>
            <a:noFill/>
            <a:ln w="6350">
              <a:solidFill>
                <a:srgbClr val="00BA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81" name="Text Box 4">
              <a:extLst>
                <a:ext uri="{FF2B5EF4-FFF2-40B4-BE49-F238E27FC236}">
                  <a16:creationId xmlns:a16="http://schemas.microsoft.com/office/drawing/2014/main" id="{64121771-A2EA-418A-8B46-419B6AD8D0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2" y="4599"/>
              <a:ext cx="722" cy="707"/>
            </a:xfrm>
            <a:prstGeom prst="rect">
              <a:avLst/>
            </a:prstGeom>
            <a:noFill/>
            <a:ln w="6350">
              <a:solidFill>
                <a:srgbClr val="00BA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82" name="Text Box 3">
              <a:extLst>
                <a:ext uri="{FF2B5EF4-FFF2-40B4-BE49-F238E27FC236}">
                  <a16:creationId xmlns:a16="http://schemas.microsoft.com/office/drawing/2014/main" id="{9BE86EAD-A7DC-41D4-ACB3-348E3B1F6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" y="3172"/>
              <a:ext cx="1279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0.86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83" name="Text Box 2">
              <a:extLst>
                <a:ext uri="{FF2B5EF4-FFF2-40B4-BE49-F238E27FC236}">
                  <a16:creationId xmlns:a16="http://schemas.microsoft.com/office/drawing/2014/main" id="{2D089A5D-1AF4-4BC9-9156-85C9C5079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3246" y="327766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9281" y="3231540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316532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37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457"/>
            <a:ext cx="10515600" cy="820873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642028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2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4492" y="3079135"/>
            <a:ext cx="1520316" cy="1535001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04798" y="3052212"/>
            <a:ext cx="1508884" cy="15536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3012917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4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2" name="Freeform 35">
              <a:extLst>
                <a:ext uri="{FF2B5EF4-FFF2-40B4-BE49-F238E27FC236}">
                  <a16:creationId xmlns:a16="http://schemas.microsoft.com/office/drawing/2014/main" id="{7FA4311D-5B32-4A3C-AE4C-8F9ABE63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" y="4112"/>
              <a:ext cx="120" cy="120"/>
            </a:xfrm>
            <a:custGeom>
              <a:avLst/>
              <a:gdLst>
                <a:gd name="T0" fmla="+- 0 8937 8877"/>
                <a:gd name="T1" fmla="*/ T0 w 120"/>
                <a:gd name="T2" fmla="+- 0 4113 4113"/>
                <a:gd name="T3" fmla="*/ 4113 h 120"/>
                <a:gd name="T4" fmla="+- 0 8877 8877"/>
                <a:gd name="T5" fmla="*/ T4 w 120"/>
                <a:gd name="T6" fmla="+- 0 4233 4113"/>
                <a:gd name="T7" fmla="*/ 4233 h 120"/>
                <a:gd name="T8" fmla="+- 0 8997 8877"/>
                <a:gd name="T9" fmla="*/ T8 w 120"/>
                <a:gd name="T10" fmla="+- 0 4233 4113"/>
                <a:gd name="T11" fmla="*/ 4233 h 120"/>
                <a:gd name="T12" fmla="+- 0 8937 8877"/>
                <a:gd name="T13" fmla="*/ T12 w 120"/>
                <a:gd name="T14" fmla="+- 0 4113 4113"/>
                <a:gd name="T15" fmla="*/ 41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4" name="Freeform 33">
              <a:extLst>
                <a:ext uri="{FF2B5EF4-FFF2-40B4-BE49-F238E27FC236}">
                  <a16:creationId xmlns:a16="http://schemas.microsoft.com/office/drawing/2014/main" id="{0FCCAD66-CD2C-4ABD-B74C-0EF66ABB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0" y="6513"/>
              <a:ext cx="120" cy="120"/>
            </a:xfrm>
            <a:custGeom>
              <a:avLst/>
              <a:gdLst>
                <a:gd name="T0" fmla="+- 0 8941 8881"/>
                <a:gd name="T1" fmla="*/ T0 w 120"/>
                <a:gd name="T2" fmla="+- 0 6513 6513"/>
                <a:gd name="T3" fmla="*/ 6513 h 120"/>
                <a:gd name="T4" fmla="+- 0 8881 8881"/>
                <a:gd name="T5" fmla="*/ T4 w 120"/>
                <a:gd name="T6" fmla="+- 0 6633 6513"/>
                <a:gd name="T7" fmla="*/ 6633 h 120"/>
                <a:gd name="T8" fmla="+- 0 9001 8881"/>
                <a:gd name="T9" fmla="*/ T8 w 120"/>
                <a:gd name="T10" fmla="+- 0 6633 6513"/>
                <a:gd name="T11" fmla="*/ 6633 h 120"/>
                <a:gd name="T12" fmla="+- 0 8941 8881"/>
                <a:gd name="T13" fmla="*/ T12 w 120"/>
                <a:gd name="T14" fmla="+- 0 6513 6513"/>
                <a:gd name="T15" fmla="*/ 65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3045" y="2815890"/>
            <a:ext cx="1502975" cy="153500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51" y="6130570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18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7C7EBA-B6E9-E93C-B23D-D2BE28DE8291}"/>
              </a:ext>
            </a:extLst>
          </p:cNvPr>
          <p:cNvSpPr/>
          <p:nvPr/>
        </p:nvSpPr>
        <p:spPr>
          <a:xfrm>
            <a:off x="4616864" y="2223533"/>
            <a:ext cx="5615333" cy="2742124"/>
          </a:xfrm>
          <a:prstGeom prst="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279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279628"/>
              </a:xfrm>
              <a:prstGeom prst="rect">
                <a:avLst/>
              </a:prstGeom>
              <a:blipFill>
                <a:blip r:embed="rId11"/>
                <a:stretch>
                  <a:fillRect l="-8955"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57987" y="3785395"/>
                <a:ext cx="986338" cy="557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987" y="3785395"/>
                <a:ext cx="986338" cy="557140"/>
              </a:xfrm>
              <a:prstGeom prst="rect">
                <a:avLst/>
              </a:prstGeom>
              <a:blipFill>
                <a:blip r:embed="rId12"/>
                <a:stretch>
                  <a:fillRect l="-7595" t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24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6" name="TextBox 28675">
            <a:extLst>
              <a:ext uri="{FF2B5EF4-FFF2-40B4-BE49-F238E27FC236}">
                <a16:creationId xmlns:a16="http://schemas.microsoft.com/office/drawing/2014/main" id="{2C9C0175-DF56-C8BC-1495-44E7E5C0C156}"/>
              </a:ext>
            </a:extLst>
          </p:cNvPr>
          <p:cNvSpPr txBox="1"/>
          <p:nvPr/>
        </p:nvSpPr>
        <p:spPr>
          <a:xfrm>
            <a:off x="1821037" y="5913581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= 1*1+(-2)*(-1)</a:t>
            </a: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676" y="1891006"/>
            <a:ext cx="1044662" cy="60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9153055" y="5429262"/>
                <a:ext cx="2435816" cy="1202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55" y="5429262"/>
                <a:ext cx="2435816" cy="12029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270319" y="5690141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67472" y="5209046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</p:spTree>
    <p:extLst>
      <p:ext uri="{BB962C8B-B14F-4D97-AF65-F5344CB8AC3E}">
        <p14:creationId xmlns:p14="http://schemas.microsoft.com/office/powerpoint/2010/main" val="111181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3" grpId="0" animBg="1"/>
      <p:bldP spid="39" grpId="0" animBg="1"/>
      <p:bldP spid="44" grpId="0" animBg="1"/>
      <p:bldP spid="46" grpId="0"/>
      <p:bldP spid="48" grpId="0"/>
      <p:bldP spid="49" grpId="0" animBg="1"/>
      <p:bldP spid="50" grpId="0"/>
      <p:bldP spid="55" grpId="0"/>
      <p:bldP spid="59" grpId="0"/>
      <p:bldP spid="28675" grpId="0"/>
      <p:bldP spid="28676" grpId="0"/>
      <p:bldP spid="28685" grpId="0"/>
      <p:bldP spid="28689" grpId="0"/>
      <p:bldP spid="28691" grpId="0" animBg="1"/>
      <p:bldP spid="286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87450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2" name="Freeform 35">
              <a:extLst>
                <a:ext uri="{FF2B5EF4-FFF2-40B4-BE49-F238E27FC236}">
                  <a16:creationId xmlns:a16="http://schemas.microsoft.com/office/drawing/2014/main" id="{7FA4311D-5B32-4A3C-AE4C-8F9ABE63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" y="4112"/>
              <a:ext cx="120" cy="120"/>
            </a:xfrm>
            <a:custGeom>
              <a:avLst/>
              <a:gdLst>
                <a:gd name="T0" fmla="+- 0 8937 8877"/>
                <a:gd name="T1" fmla="*/ T0 w 120"/>
                <a:gd name="T2" fmla="+- 0 4113 4113"/>
                <a:gd name="T3" fmla="*/ 4113 h 120"/>
                <a:gd name="T4" fmla="+- 0 8877 8877"/>
                <a:gd name="T5" fmla="*/ T4 w 120"/>
                <a:gd name="T6" fmla="+- 0 4233 4113"/>
                <a:gd name="T7" fmla="*/ 4233 h 120"/>
                <a:gd name="T8" fmla="+- 0 8997 8877"/>
                <a:gd name="T9" fmla="*/ T8 w 120"/>
                <a:gd name="T10" fmla="+- 0 4233 4113"/>
                <a:gd name="T11" fmla="*/ 4233 h 120"/>
                <a:gd name="T12" fmla="+- 0 8937 8877"/>
                <a:gd name="T13" fmla="*/ T12 w 120"/>
                <a:gd name="T14" fmla="+- 0 4113 4113"/>
                <a:gd name="T15" fmla="*/ 41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4" name="Freeform 33">
              <a:extLst>
                <a:ext uri="{FF2B5EF4-FFF2-40B4-BE49-F238E27FC236}">
                  <a16:creationId xmlns:a16="http://schemas.microsoft.com/office/drawing/2014/main" id="{0FCCAD66-CD2C-4ABD-B74C-0EF66ABB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0" y="6513"/>
              <a:ext cx="120" cy="120"/>
            </a:xfrm>
            <a:custGeom>
              <a:avLst/>
              <a:gdLst>
                <a:gd name="T0" fmla="+- 0 8941 8881"/>
                <a:gd name="T1" fmla="*/ T0 w 120"/>
                <a:gd name="T2" fmla="+- 0 6513 6513"/>
                <a:gd name="T3" fmla="*/ 6513 h 120"/>
                <a:gd name="T4" fmla="+- 0 8881 8881"/>
                <a:gd name="T5" fmla="*/ T4 w 120"/>
                <a:gd name="T6" fmla="+- 0 6633 6513"/>
                <a:gd name="T7" fmla="*/ 6633 h 120"/>
                <a:gd name="T8" fmla="+- 0 9001 8881"/>
                <a:gd name="T9" fmla="*/ T8 w 120"/>
                <a:gd name="T10" fmla="+- 0 6633 6513"/>
                <a:gd name="T11" fmla="*/ 6633 h 120"/>
                <a:gd name="T12" fmla="+- 0 8941 8881"/>
                <a:gd name="T13" fmla="*/ T12 w 120"/>
                <a:gd name="T14" fmla="+- 0 6513 6513"/>
                <a:gd name="T15" fmla="*/ 65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3045" y="2815890"/>
            <a:ext cx="1502975" cy="153500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19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7C7EBA-B6E9-E93C-B23D-D2BE28DE8291}"/>
              </a:ext>
            </a:extLst>
          </p:cNvPr>
          <p:cNvSpPr/>
          <p:nvPr/>
        </p:nvSpPr>
        <p:spPr>
          <a:xfrm>
            <a:off x="4616864" y="2223533"/>
            <a:ext cx="5615333" cy="2742124"/>
          </a:xfrm>
          <a:prstGeom prst="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279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279628"/>
              </a:xfrm>
              <a:prstGeom prst="rect">
                <a:avLst/>
              </a:prstGeom>
              <a:blipFill>
                <a:blip r:embed="rId11"/>
                <a:stretch>
                  <a:fillRect l="-8955"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57987" y="3785395"/>
                <a:ext cx="986338" cy="557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987" y="3785395"/>
                <a:ext cx="986338" cy="557140"/>
              </a:xfrm>
              <a:prstGeom prst="rect">
                <a:avLst/>
              </a:prstGeom>
              <a:blipFill>
                <a:blip r:embed="rId12"/>
                <a:stretch>
                  <a:fillRect l="-7595" t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08292" y="3160519"/>
                <a:ext cx="928964" cy="557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92" y="3160519"/>
                <a:ext cx="928964" cy="557140"/>
              </a:xfrm>
              <a:prstGeom prst="rect">
                <a:avLst/>
              </a:prstGeom>
              <a:blipFill>
                <a:blip r:embed="rId13"/>
                <a:stretch>
                  <a:fillRect l="-8000" t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99658" y="4391191"/>
                <a:ext cx="626518" cy="557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658" y="4391191"/>
                <a:ext cx="626518" cy="557140"/>
              </a:xfrm>
              <a:prstGeom prst="rect">
                <a:avLst/>
              </a:prstGeom>
              <a:blipFill>
                <a:blip r:embed="rId14"/>
                <a:stretch>
                  <a:fillRect l="-12000" t="-13333" r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24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6" name="TextBox 28675">
            <a:extLst>
              <a:ext uri="{FF2B5EF4-FFF2-40B4-BE49-F238E27FC236}">
                <a16:creationId xmlns:a16="http://schemas.microsoft.com/office/drawing/2014/main" id="{2C9C0175-DF56-C8BC-1495-44E7E5C0C156}"/>
              </a:ext>
            </a:extLst>
          </p:cNvPr>
          <p:cNvSpPr txBox="1"/>
          <p:nvPr/>
        </p:nvSpPr>
        <p:spPr>
          <a:xfrm>
            <a:off x="1821037" y="5913581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= 1*1+(-2)*(-1)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/>
              <p:nvPr/>
            </p:nvSpPr>
            <p:spPr>
              <a:xfrm>
                <a:off x="4844785" y="5558352"/>
                <a:ext cx="2743200" cy="557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85" y="5558352"/>
                <a:ext cx="2743200" cy="5571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1" name="TextBox 28680">
            <a:extLst>
              <a:ext uri="{FF2B5EF4-FFF2-40B4-BE49-F238E27FC236}">
                <a16:creationId xmlns:a16="http://schemas.microsoft.com/office/drawing/2014/main" id="{7858D938-6279-9881-AD09-1586FC8FFF29}"/>
              </a:ext>
            </a:extLst>
          </p:cNvPr>
          <p:cNvSpPr txBox="1"/>
          <p:nvPr/>
        </p:nvSpPr>
        <p:spPr>
          <a:xfrm>
            <a:off x="4869461" y="5938349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 </a:t>
            </a:r>
            <a:r>
              <a:rPr lang="en-US" dirty="0"/>
              <a:t>=  (-1)*1 +1*(-1)</a:t>
            </a:r>
          </a:p>
        </p:txBody>
      </p:sp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986" y="3593087"/>
            <a:ext cx="725894" cy="47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516" y="1898712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9153055" y="5429262"/>
                <a:ext cx="2435816" cy="1202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55" y="5429262"/>
                <a:ext cx="2435816" cy="120295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90" name="TextBox 28689">
                <a:extLst>
                  <a:ext uri="{FF2B5EF4-FFF2-40B4-BE49-F238E27FC236}">
                    <a16:creationId xmlns:a16="http://schemas.microsoft.com/office/drawing/2014/main" id="{222CE1FE-B90E-2E09-C381-F4A7153CC836}"/>
                  </a:ext>
                </a:extLst>
              </p:cNvPr>
              <p:cNvSpPr txBox="1"/>
              <p:nvPr/>
            </p:nvSpPr>
            <p:spPr>
              <a:xfrm>
                <a:off x="9408705" y="5925599"/>
                <a:ext cx="1917128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/>
                  <a:t> = 0.12</a:t>
                </a:r>
              </a:p>
            </p:txBody>
          </p:sp>
        </mc:Choice>
        <mc:Fallback xmlns="">
          <p:sp>
            <p:nvSpPr>
              <p:cNvPr id="28690" name="TextBox 28689">
                <a:extLst>
                  <a:ext uri="{FF2B5EF4-FFF2-40B4-BE49-F238E27FC236}">
                    <a16:creationId xmlns:a16="http://schemas.microsoft.com/office/drawing/2014/main" id="{222CE1FE-B90E-2E09-C381-F4A7153CC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705" y="5925599"/>
                <a:ext cx="1917128" cy="280141"/>
              </a:xfrm>
              <a:prstGeom prst="rect">
                <a:avLst/>
              </a:prstGeom>
              <a:blipFill>
                <a:blip r:embed="rId18"/>
                <a:stretch>
                  <a:fillRect l="-3947" t="-26087" r="-394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270319" y="5690141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67472" y="5209046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</p:spTree>
    <p:extLst>
      <p:ext uri="{BB962C8B-B14F-4D97-AF65-F5344CB8AC3E}">
        <p14:creationId xmlns:p14="http://schemas.microsoft.com/office/powerpoint/2010/main" val="30457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6" grpId="0" animBg="1"/>
      <p:bldP spid="46" grpId="0"/>
      <p:bldP spid="49" grpId="0" animBg="1"/>
      <p:bldP spid="57" grpId="0"/>
      <p:bldP spid="58" grpId="0"/>
      <p:bldP spid="60" grpId="0"/>
      <p:bldP spid="28680" grpId="0"/>
      <p:bldP spid="28681" grpId="0"/>
      <p:bldP spid="28682" grpId="0"/>
      <p:bldP spid="28690" grpId="0"/>
      <p:bldP spid="28691" grpId="0" animBg="1"/>
      <p:bldP spid="286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261" y="1690688"/>
            <a:ext cx="4603628" cy="454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977" y="0"/>
            <a:ext cx="6644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5"/>
          <p:cNvSpPr txBox="1">
            <a:spLocks noGrp="1"/>
          </p:cNvSpPr>
          <p:nvPr>
            <p:ph type="title"/>
          </p:nvPr>
        </p:nvSpPr>
        <p:spPr>
          <a:xfrm>
            <a:off x="318177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GPT Models before ChatGPT</a:t>
            </a:r>
            <a:endParaRPr/>
          </a:p>
        </p:txBody>
      </p:sp>
      <p:pic>
        <p:nvPicPr>
          <p:cNvPr id="350" name="Google Shape;35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7765" y="2276222"/>
            <a:ext cx="950695" cy="14319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47A760-E3A2-DF67-71FE-889330475173}"/>
              </a:ext>
            </a:extLst>
          </p:cNvPr>
          <p:cNvSpPr txBox="1"/>
          <p:nvPr/>
        </p:nvSpPr>
        <p:spPr>
          <a:xfrm>
            <a:off x="9094517" y="4627705"/>
            <a:ext cx="217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45 TB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05A23CE-5B32-408D-DAC3-50E9C5A86E2C}"/>
              </a:ext>
            </a:extLst>
          </p:cNvPr>
          <p:cNvSpPr/>
          <p:nvPr/>
        </p:nvSpPr>
        <p:spPr>
          <a:xfrm>
            <a:off x="6078754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87450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839" y="2794030"/>
            <a:ext cx="1522221" cy="152638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51" y="6130570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20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blipFill>
                <a:blip r:embed="rId11"/>
                <a:stretch>
                  <a:fillRect l="-7463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68179" y="3790692"/>
                <a:ext cx="750868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179" y="3790692"/>
                <a:ext cx="750868" cy="463845"/>
              </a:xfrm>
              <a:prstGeom prst="rect">
                <a:avLst/>
              </a:prstGeom>
              <a:blipFill>
                <a:blip r:embed="rId12"/>
                <a:stretch>
                  <a:fillRect l="-6667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blipFill>
                <a:blip r:embed="rId13"/>
                <a:stretch>
                  <a:fillRect l="-5405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blipFill>
                <a:blip r:embed="rId14"/>
                <a:stretch>
                  <a:fillRect l="-15152" t="-5405"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30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953" y="3601428"/>
            <a:ext cx="796515" cy="4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9166" y="1900609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8905373" y="5450594"/>
                <a:ext cx="2435816" cy="122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373" y="5450594"/>
                <a:ext cx="2435816" cy="12280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173937" y="5664623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51280" y="5081523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/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/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blipFill>
                <a:blip r:embed="rId18"/>
                <a:stretch>
                  <a:fillRect l="-3571" r="-535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3">
            <a:extLst>
              <a:ext uri="{FF2B5EF4-FFF2-40B4-BE49-F238E27FC236}">
                <a16:creationId xmlns:a16="http://schemas.microsoft.com/office/drawing/2014/main" id="{126D4203-0DE3-0A93-45FE-1F2BA8B81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160" y="1951349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93D327-6531-311A-8178-F0397A5201C4}"/>
              </a:ext>
            </a:extLst>
          </p:cNvPr>
          <p:cNvSpPr/>
          <p:nvPr/>
        </p:nvSpPr>
        <p:spPr>
          <a:xfrm>
            <a:off x="6813347" y="2192060"/>
            <a:ext cx="3993736" cy="2647274"/>
          </a:xfrm>
          <a:prstGeom prst="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1322CF-1EA8-7EE8-DFB8-A4C6DBF2E538}"/>
              </a:ext>
            </a:extLst>
          </p:cNvPr>
          <p:cNvSpPr txBox="1"/>
          <p:nvPr/>
        </p:nvSpPr>
        <p:spPr>
          <a:xfrm>
            <a:off x="1832138" y="5940651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2*0.98 + (-2)*0.12</a:t>
            </a:r>
          </a:p>
        </p:txBody>
      </p:sp>
    </p:spTree>
    <p:extLst>
      <p:ext uri="{BB962C8B-B14F-4D97-AF65-F5344CB8AC3E}">
        <p14:creationId xmlns:p14="http://schemas.microsoft.com/office/powerpoint/2010/main" val="411740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8686" grpId="0" animBg="1"/>
      <p:bldP spid="28684" grpId="0" animBg="1"/>
      <p:bldP spid="28683" grpId="0" animBg="1"/>
      <p:bldP spid="28675" grpId="0"/>
      <p:bldP spid="28682" grpId="0"/>
      <p:bldP spid="28685" grpId="0"/>
      <p:bldP spid="28689" grpId="0"/>
      <p:bldP spid="28691" grpId="0" animBg="1"/>
      <p:bldP spid="28692" grpId="0"/>
      <p:bldP spid="5" grpId="0"/>
      <p:bldP spid="33" grpId="0"/>
      <p:bldP spid="35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05A23CE-5B32-408D-DAC3-50E9C5A86E2C}"/>
              </a:ext>
            </a:extLst>
          </p:cNvPr>
          <p:cNvSpPr/>
          <p:nvPr/>
        </p:nvSpPr>
        <p:spPr>
          <a:xfrm>
            <a:off x="6078754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B50AB-3F57-2DD1-424A-65736385E5A3}"/>
              </a:ext>
            </a:extLst>
          </p:cNvPr>
          <p:cNvSpPr/>
          <p:nvPr/>
        </p:nvSpPr>
        <p:spPr>
          <a:xfrm>
            <a:off x="5964295" y="3540920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76161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839" y="2794030"/>
            <a:ext cx="1522221" cy="152638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51" y="6119281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21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blipFill>
                <a:blip r:embed="rId11"/>
                <a:stretch>
                  <a:fillRect l="-7463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68179" y="3790692"/>
                <a:ext cx="750868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179" y="3790692"/>
                <a:ext cx="750868" cy="463845"/>
              </a:xfrm>
              <a:prstGeom prst="rect">
                <a:avLst/>
              </a:prstGeom>
              <a:blipFill>
                <a:blip r:embed="rId12"/>
                <a:stretch>
                  <a:fillRect l="-6667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blipFill>
                <a:blip r:embed="rId13"/>
                <a:stretch>
                  <a:fillRect l="-5405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blipFill>
                <a:blip r:embed="rId14"/>
                <a:stretch>
                  <a:fillRect l="-15152" t="-5405"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62082"/>
                <a:ext cx="3619797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62082"/>
                <a:ext cx="3619797" cy="3730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/>
              <p:nvPr/>
            </p:nvSpPr>
            <p:spPr>
              <a:xfrm>
                <a:off x="4729693" y="5547926"/>
                <a:ext cx="3019458" cy="859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693" y="5547926"/>
                <a:ext cx="3019458" cy="859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953" y="3601428"/>
            <a:ext cx="796515" cy="4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9166" y="1900609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8905373" y="5439305"/>
                <a:ext cx="2435816" cy="122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373" y="5439305"/>
                <a:ext cx="2435816" cy="12280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173937" y="5540444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51280" y="5070234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/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/>
              <p:nvPr/>
            </p:nvSpPr>
            <p:spPr>
              <a:xfrm>
                <a:off x="4384429" y="3268477"/>
                <a:ext cx="847496" cy="464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29" y="3268477"/>
                <a:ext cx="847496" cy="464230"/>
              </a:xfrm>
              <a:prstGeom prst="rect">
                <a:avLst/>
              </a:prstGeom>
              <a:blipFill>
                <a:blip r:embed="rId19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/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blipFill>
                <a:blip r:embed="rId20"/>
                <a:stretch>
                  <a:fillRect l="-3571" r="-535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/>
              <p:nvPr/>
            </p:nvSpPr>
            <p:spPr>
              <a:xfrm>
                <a:off x="4985503" y="4381136"/>
                <a:ext cx="69987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503" y="4381136"/>
                <a:ext cx="699872" cy="464230"/>
              </a:xfrm>
              <a:prstGeom prst="rect">
                <a:avLst/>
              </a:prstGeom>
              <a:blipFill>
                <a:blip r:embed="rId21"/>
                <a:stretch>
                  <a:fillRect l="-5357" t="-2703" r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3">
            <a:extLst>
              <a:ext uri="{FF2B5EF4-FFF2-40B4-BE49-F238E27FC236}">
                <a16:creationId xmlns:a16="http://schemas.microsoft.com/office/drawing/2014/main" id="{126D4203-0DE3-0A93-45FE-1F2BA8B81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150" y="1965254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12">
            <a:extLst>
              <a:ext uri="{FF2B5EF4-FFF2-40B4-BE49-F238E27FC236}">
                <a16:creationId xmlns:a16="http://schemas.microsoft.com/office/drawing/2014/main" id="{92038F99-0B33-72D6-74B2-B14127CEF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2744" y="3559042"/>
            <a:ext cx="824933" cy="38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1213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93D327-6531-311A-8178-F0397A5201C4}"/>
              </a:ext>
            </a:extLst>
          </p:cNvPr>
          <p:cNvSpPr/>
          <p:nvPr/>
        </p:nvSpPr>
        <p:spPr>
          <a:xfrm>
            <a:off x="6813347" y="2192060"/>
            <a:ext cx="3993736" cy="2647274"/>
          </a:xfrm>
          <a:prstGeom prst="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97A3BA-1219-35E8-FA16-C6293A8EE056}"/>
              </a:ext>
            </a:extLst>
          </p:cNvPr>
          <p:cNvSpPr txBox="1"/>
          <p:nvPr/>
        </p:nvSpPr>
        <p:spPr>
          <a:xfrm>
            <a:off x="4794459" y="5937235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-1.1 = (-1)*0.98 + (-1)*0.12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3C0254-FDF3-2F62-D5A0-01BCE2B5D6F2}"/>
              </a:ext>
            </a:extLst>
          </p:cNvPr>
          <p:cNvSpPr txBox="1"/>
          <p:nvPr/>
        </p:nvSpPr>
        <p:spPr>
          <a:xfrm>
            <a:off x="1735136" y="5929362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2*0.98 + (-2)*0.12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41EEFB-AA7B-1FFC-573F-570B55A62A4E}"/>
                  </a:ext>
                </a:extLst>
              </p:cNvPr>
              <p:cNvSpPr txBox="1"/>
              <p:nvPr/>
            </p:nvSpPr>
            <p:spPr>
              <a:xfrm>
                <a:off x="9119973" y="5964565"/>
                <a:ext cx="188064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/>
                  <a:t> = 0.11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41EEFB-AA7B-1FFC-573F-570B55A62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973" y="5964565"/>
                <a:ext cx="1880643" cy="280718"/>
              </a:xfrm>
              <a:prstGeom prst="rect">
                <a:avLst/>
              </a:prstGeom>
              <a:blipFill>
                <a:blip r:embed="rId22"/>
                <a:stretch>
                  <a:fillRect l="-4698" t="-26087" r="-6711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1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/>
      <p:bldP spid="28682" grpId="0"/>
      <p:bldP spid="28685" grpId="0"/>
      <p:bldP spid="28691" grpId="0" animBg="1"/>
      <p:bldP spid="28692" grpId="0"/>
      <p:bldP spid="6" grpId="0"/>
      <p:bldP spid="34" grpId="0"/>
      <p:bldP spid="41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05A23CE-5B32-408D-DAC3-50E9C5A86E2C}"/>
              </a:ext>
            </a:extLst>
          </p:cNvPr>
          <p:cNvSpPr/>
          <p:nvPr/>
        </p:nvSpPr>
        <p:spPr>
          <a:xfrm>
            <a:off x="6078754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B50AB-3F57-2DD1-424A-65736385E5A3}"/>
              </a:ext>
            </a:extLst>
          </p:cNvPr>
          <p:cNvSpPr/>
          <p:nvPr/>
        </p:nvSpPr>
        <p:spPr>
          <a:xfrm>
            <a:off x="5964295" y="3540920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87450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839" y="2794030"/>
            <a:ext cx="1522221" cy="152638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51" y="6130570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22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blipFill>
                <a:blip r:embed="rId11"/>
                <a:stretch>
                  <a:fillRect l="-7463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30574" y="3838003"/>
                <a:ext cx="690670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574" y="3838003"/>
                <a:ext cx="690670" cy="463845"/>
              </a:xfrm>
              <a:prstGeom prst="rect">
                <a:avLst/>
              </a:prstGeom>
              <a:blipFill>
                <a:blip r:embed="rId12"/>
                <a:stretch>
                  <a:fillRect l="-909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blipFill>
                <a:blip r:embed="rId13"/>
                <a:stretch>
                  <a:fillRect l="-5405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blipFill>
                <a:blip r:embed="rId14"/>
                <a:stretch>
                  <a:fillRect l="-15152" t="-5405"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44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6" name="TextBox 28675">
            <a:extLst>
              <a:ext uri="{FF2B5EF4-FFF2-40B4-BE49-F238E27FC236}">
                <a16:creationId xmlns:a16="http://schemas.microsoft.com/office/drawing/2014/main" id="{2C9C0175-DF56-C8BC-1495-44E7E5C0C156}"/>
              </a:ext>
            </a:extLst>
          </p:cNvPr>
          <p:cNvSpPr txBox="1"/>
          <p:nvPr/>
        </p:nvSpPr>
        <p:spPr>
          <a:xfrm>
            <a:off x="1739059" y="5925965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2.74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3*0.86+(-1)*0.11</a:t>
            </a:r>
          </a:p>
        </p:txBody>
      </p:sp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516" y="3603701"/>
            <a:ext cx="725894" cy="47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870" y="1871195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8905373" y="5450594"/>
                <a:ext cx="2435816" cy="125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=0.62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373" y="5450594"/>
                <a:ext cx="2435816" cy="125027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173937" y="5664623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51280" y="5081523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/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/>
              <p:nvPr/>
            </p:nvSpPr>
            <p:spPr>
              <a:xfrm>
                <a:off x="4450053" y="3318568"/>
                <a:ext cx="847496" cy="464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53" y="3318568"/>
                <a:ext cx="847496" cy="4642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/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blipFill>
                <a:blip r:embed="rId19"/>
                <a:stretch>
                  <a:fillRect l="-3571" r="-535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/>
              <p:nvPr/>
            </p:nvSpPr>
            <p:spPr>
              <a:xfrm>
                <a:off x="4985503" y="4381136"/>
                <a:ext cx="737061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503" y="4381136"/>
                <a:ext cx="737061" cy="464230"/>
              </a:xfrm>
              <a:prstGeom prst="rect">
                <a:avLst/>
              </a:prstGeom>
              <a:blipFill>
                <a:blip r:embed="rId20"/>
                <a:stretch>
                  <a:fillRect l="-1695" t="-2703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3">
            <a:extLst>
              <a:ext uri="{FF2B5EF4-FFF2-40B4-BE49-F238E27FC236}">
                <a16:creationId xmlns:a16="http://schemas.microsoft.com/office/drawing/2014/main" id="{126D4203-0DE3-0A93-45FE-1F2BA8B81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7696" y="1968423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12">
            <a:extLst>
              <a:ext uri="{FF2B5EF4-FFF2-40B4-BE49-F238E27FC236}">
                <a16:creationId xmlns:a16="http://schemas.microsoft.com/office/drawing/2014/main" id="{92038F99-0B33-72D6-74B2-B14127CEF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448" y="3559039"/>
            <a:ext cx="824933" cy="30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1213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3AC93-B999-273E-B964-4A67E4466622}"/>
                  </a:ext>
                </a:extLst>
              </p:cNvPr>
              <p:cNvSpPr txBox="1"/>
              <p:nvPr/>
            </p:nvSpPr>
            <p:spPr>
              <a:xfrm>
                <a:off x="7273090" y="2248016"/>
                <a:ext cx="600614" cy="741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3AC93-B999-273E-B964-4A67E4466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090" y="2248016"/>
                <a:ext cx="600614" cy="741742"/>
              </a:xfrm>
              <a:prstGeom prst="rect">
                <a:avLst/>
              </a:prstGeom>
              <a:blipFill>
                <a:blip r:embed="rId21"/>
                <a:stretch>
                  <a:fillRect l="-4082" t="-1695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3C47A5-CF40-F42D-E879-5738B96B9C8C}"/>
                  </a:ext>
                </a:extLst>
              </p:cNvPr>
              <p:cNvSpPr txBox="1"/>
              <p:nvPr/>
            </p:nvSpPr>
            <p:spPr>
              <a:xfrm>
                <a:off x="6730667" y="3506227"/>
                <a:ext cx="934358" cy="572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3C47A5-CF40-F42D-E879-5738B96B9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667" y="3506227"/>
                <a:ext cx="934358" cy="57291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8BD583E3-A8AD-07BC-9503-531D22EB208A}"/>
              </a:ext>
            </a:extLst>
          </p:cNvPr>
          <p:cNvSpPr txBox="1"/>
          <p:nvPr/>
        </p:nvSpPr>
        <p:spPr>
          <a:xfrm>
            <a:off x="5842000" y="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9EB210-9214-E3A2-BF1C-DB628752C71A}"/>
              </a:ext>
            </a:extLst>
          </p:cNvPr>
          <p:cNvSpPr/>
          <p:nvPr/>
        </p:nvSpPr>
        <p:spPr>
          <a:xfrm>
            <a:off x="8146701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Box 3">
            <a:extLst>
              <a:ext uri="{FF2B5EF4-FFF2-40B4-BE49-F238E27FC236}">
                <a16:creationId xmlns:a16="http://schemas.microsoft.com/office/drawing/2014/main" id="{BF052373-7450-1C5E-257F-7564BD69B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9" y="1972748"/>
            <a:ext cx="658400" cy="35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0.62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25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28684" grpId="0" animBg="1"/>
      <p:bldP spid="28675" grpId="0"/>
      <p:bldP spid="28676" grpId="0"/>
      <p:bldP spid="28689" grpId="0"/>
      <p:bldP spid="28691" grpId="0" animBg="1"/>
      <p:bldP spid="28692" grpId="0"/>
      <p:bldP spid="35" grpId="0"/>
      <p:bldP spid="36" grpId="0"/>
      <p:bldP spid="42" grpId="0"/>
      <p:bldP spid="47" grpId="0"/>
      <p:bldP spid="61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05A23CE-5B32-408D-DAC3-50E9C5A86E2C}"/>
              </a:ext>
            </a:extLst>
          </p:cNvPr>
          <p:cNvSpPr/>
          <p:nvPr/>
        </p:nvSpPr>
        <p:spPr>
          <a:xfrm>
            <a:off x="6078754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B50AB-3F57-2DD1-424A-65736385E5A3}"/>
              </a:ext>
            </a:extLst>
          </p:cNvPr>
          <p:cNvSpPr/>
          <p:nvPr/>
        </p:nvSpPr>
        <p:spPr>
          <a:xfrm>
            <a:off x="5964295" y="3540920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87450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839" y="2794030"/>
            <a:ext cx="1522221" cy="152638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23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blipFill>
                <a:blip r:embed="rId11"/>
                <a:stretch>
                  <a:fillRect l="-7463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63846" y="3759264"/>
                <a:ext cx="986338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6" y="3759264"/>
                <a:ext cx="986338" cy="463845"/>
              </a:xfrm>
              <a:prstGeom prst="rect">
                <a:avLst/>
              </a:prstGeom>
              <a:blipFill>
                <a:blip r:embed="rId12"/>
                <a:stretch>
                  <a:fillRect l="-5063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blipFill>
                <a:blip r:embed="rId13"/>
                <a:stretch>
                  <a:fillRect l="-5405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blipFill>
                <a:blip r:embed="rId14"/>
                <a:stretch>
                  <a:fillRect l="-15152" t="-5405"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44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6" name="TextBox 28675">
            <a:extLst>
              <a:ext uri="{FF2B5EF4-FFF2-40B4-BE49-F238E27FC236}">
                <a16:creationId xmlns:a16="http://schemas.microsoft.com/office/drawing/2014/main" id="{2C9C0175-DF56-C8BC-1495-44E7E5C0C156}"/>
              </a:ext>
            </a:extLst>
          </p:cNvPr>
          <p:cNvSpPr txBox="1"/>
          <p:nvPr/>
        </p:nvSpPr>
        <p:spPr>
          <a:xfrm>
            <a:off x="1739059" y="5925965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2.47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3*0.86+(-1)*0.11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/>
              <p:nvPr/>
            </p:nvSpPr>
            <p:spPr>
              <a:xfrm>
                <a:off x="4729693" y="5559215"/>
                <a:ext cx="3019458" cy="859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693" y="5559215"/>
                <a:ext cx="3019458" cy="859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1" name="TextBox 28680">
            <a:extLst>
              <a:ext uri="{FF2B5EF4-FFF2-40B4-BE49-F238E27FC236}">
                <a16:creationId xmlns:a16="http://schemas.microsoft.com/office/drawing/2014/main" id="{7858D938-6279-9881-AD09-1586FC8FFF29}"/>
              </a:ext>
            </a:extLst>
          </p:cNvPr>
          <p:cNvSpPr txBox="1"/>
          <p:nvPr/>
        </p:nvSpPr>
        <p:spPr>
          <a:xfrm>
            <a:off x="4554537" y="5950677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-0.42 = (-1)*0.86+4*0.11</a:t>
            </a:r>
          </a:p>
        </p:txBody>
      </p:sp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516" y="3603701"/>
            <a:ext cx="725894" cy="47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870" y="1871195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8905373" y="5450594"/>
                <a:ext cx="2435816" cy="125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=0.62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373" y="5450594"/>
                <a:ext cx="2435816" cy="125027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90" name="TextBox 28689">
                <a:extLst>
                  <a:ext uri="{FF2B5EF4-FFF2-40B4-BE49-F238E27FC236}">
                    <a16:creationId xmlns:a16="http://schemas.microsoft.com/office/drawing/2014/main" id="{222CE1FE-B90E-2E09-C381-F4A7153CC836}"/>
                  </a:ext>
                </a:extLst>
              </p:cNvPr>
              <p:cNvSpPr txBox="1"/>
              <p:nvPr/>
            </p:nvSpPr>
            <p:spPr>
              <a:xfrm>
                <a:off x="9119973" y="5975854"/>
                <a:ext cx="1880643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/>
                  <a:t> = 0.83</a:t>
                </a:r>
              </a:p>
            </p:txBody>
          </p:sp>
        </mc:Choice>
        <mc:Fallback xmlns="">
          <p:sp>
            <p:nvSpPr>
              <p:cNvPr id="28690" name="TextBox 28689">
                <a:extLst>
                  <a:ext uri="{FF2B5EF4-FFF2-40B4-BE49-F238E27FC236}">
                    <a16:creationId xmlns:a16="http://schemas.microsoft.com/office/drawing/2014/main" id="{222CE1FE-B90E-2E09-C381-F4A7153CC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973" y="5975854"/>
                <a:ext cx="1880643" cy="282129"/>
              </a:xfrm>
              <a:prstGeom prst="rect">
                <a:avLst/>
              </a:prstGeom>
              <a:blipFill>
                <a:blip r:embed="rId18"/>
                <a:stretch>
                  <a:fillRect l="-4698" t="-26087" r="-6711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173937" y="5664623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51280" y="5081523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/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/>
              <p:nvPr/>
            </p:nvSpPr>
            <p:spPr>
              <a:xfrm>
                <a:off x="4466002" y="3318568"/>
                <a:ext cx="847496" cy="464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02" y="3318568"/>
                <a:ext cx="847496" cy="4642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/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blipFill>
                <a:blip r:embed="rId21"/>
                <a:stretch>
                  <a:fillRect l="-3571" r="-535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/>
              <p:nvPr/>
            </p:nvSpPr>
            <p:spPr>
              <a:xfrm>
                <a:off x="4985503" y="4381136"/>
                <a:ext cx="633635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503" y="4381136"/>
                <a:ext cx="633635" cy="464230"/>
              </a:xfrm>
              <a:prstGeom prst="rect">
                <a:avLst/>
              </a:prstGeom>
              <a:blipFill>
                <a:blip r:embed="rId22"/>
                <a:stretch>
                  <a:fillRect l="-1961" t="-2703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3">
            <a:extLst>
              <a:ext uri="{FF2B5EF4-FFF2-40B4-BE49-F238E27FC236}">
                <a16:creationId xmlns:a16="http://schemas.microsoft.com/office/drawing/2014/main" id="{126D4203-0DE3-0A93-45FE-1F2BA8B81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6671" y="1967011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12">
            <a:extLst>
              <a:ext uri="{FF2B5EF4-FFF2-40B4-BE49-F238E27FC236}">
                <a16:creationId xmlns:a16="http://schemas.microsoft.com/office/drawing/2014/main" id="{92038F99-0B33-72D6-74B2-B14127CEF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331" y="3581352"/>
            <a:ext cx="824933" cy="38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1213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3AC93-B999-273E-B964-4A67E4466622}"/>
                  </a:ext>
                </a:extLst>
              </p:cNvPr>
              <p:cNvSpPr txBox="1"/>
              <p:nvPr/>
            </p:nvSpPr>
            <p:spPr>
              <a:xfrm>
                <a:off x="7273090" y="2248016"/>
                <a:ext cx="600614" cy="741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3AC93-B999-273E-B964-4A67E4466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090" y="2248016"/>
                <a:ext cx="600614" cy="741742"/>
              </a:xfrm>
              <a:prstGeom prst="rect">
                <a:avLst/>
              </a:prstGeom>
              <a:blipFill>
                <a:blip r:embed="rId23"/>
                <a:stretch>
                  <a:fillRect l="-4082" t="-1695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CA6E92-DA6E-EC2B-2D5D-C8B6C953E471}"/>
                  </a:ext>
                </a:extLst>
              </p:cNvPr>
              <p:cNvSpPr txBox="1"/>
              <p:nvPr/>
            </p:nvSpPr>
            <p:spPr>
              <a:xfrm>
                <a:off x="6474170" y="3125651"/>
                <a:ext cx="881139" cy="465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CA6E92-DA6E-EC2B-2D5D-C8B6C953E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70" y="3125651"/>
                <a:ext cx="881139" cy="465127"/>
              </a:xfrm>
              <a:prstGeom prst="rect">
                <a:avLst/>
              </a:prstGeom>
              <a:blipFill>
                <a:blip r:embed="rId2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3C47A5-CF40-F42D-E879-5738B96B9C8C}"/>
                  </a:ext>
                </a:extLst>
              </p:cNvPr>
              <p:cNvSpPr txBox="1"/>
              <p:nvPr/>
            </p:nvSpPr>
            <p:spPr>
              <a:xfrm>
                <a:off x="6730667" y="3506227"/>
                <a:ext cx="934358" cy="572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3C47A5-CF40-F42D-E879-5738B96B9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667" y="3506227"/>
                <a:ext cx="934358" cy="57291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950AA2-C599-A2CE-716A-4FF5EEFC1DAC}"/>
                  </a:ext>
                </a:extLst>
              </p:cNvPr>
              <p:cNvSpPr txBox="1"/>
              <p:nvPr/>
            </p:nvSpPr>
            <p:spPr>
              <a:xfrm>
                <a:off x="7156252" y="4394668"/>
                <a:ext cx="712183" cy="465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950AA2-C599-A2CE-716A-4FF5EEFC1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252" y="4394668"/>
                <a:ext cx="712183" cy="465127"/>
              </a:xfrm>
              <a:prstGeom prst="rect">
                <a:avLst/>
              </a:prstGeom>
              <a:blipFill>
                <a:blip r:embed="rId2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8BD583E3-A8AD-07BC-9503-531D22EB208A}"/>
              </a:ext>
            </a:extLst>
          </p:cNvPr>
          <p:cNvSpPr txBox="1"/>
          <p:nvPr/>
        </p:nvSpPr>
        <p:spPr>
          <a:xfrm>
            <a:off x="5842000" y="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9EB210-9214-E3A2-BF1C-DB628752C71A}"/>
              </a:ext>
            </a:extLst>
          </p:cNvPr>
          <p:cNvSpPr/>
          <p:nvPr/>
        </p:nvSpPr>
        <p:spPr>
          <a:xfrm>
            <a:off x="8146701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0CA9CD-A7F0-1A8D-6C4C-DCFEB797FFBB}"/>
              </a:ext>
            </a:extLst>
          </p:cNvPr>
          <p:cNvSpPr/>
          <p:nvPr/>
        </p:nvSpPr>
        <p:spPr>
          <a:xfrm>
            <a:off x="8365578" y="356591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Box 3">
            <a:extLst>
              <a:ext uri="{FF2B5EF4-FFF2-40B4-BE49-F238E27FC236}">
                <a16:creationId xmlns:a16="http://schemas.microsoft.com/office/drawing/2014/main" id="{BF052373-7450-1C5E-257F-7564BD69B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4608" y="1929930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0.62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72" name="Text Box 3">
            <a:extLst>
              <a:ext uri="{FF2B5EF4-FFF2-40B4-BE49-F238E27FC236}">
                <a16:creationId xmlns:a16="http://schemas.microsoft.com/office/drawing/2014/main" id="{A9541512-DAD9-5BF4-7C6E-E490E4F90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440" y="3553287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28680" grpId="0"/>
      <p:bldP spid="28681" grpId="0"/>
      <p:bldP spid="28690" grpId="0"/>
      <p:bldP spid="28691" grpId="0" animBg="1"/>
      <p:bldP spid="28692" grpId="0"/>
      <p:bldP spid="35" grpId="0"/>
      <p:bldP spid="36" grpId="0"/>
      <p:bldP spid="43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77"/>
            <a:ext cx="10515600" cy="4351338"/>
          </a:xfrm>
        </p:spPr>
        <p:txBody>
          <a:bodyPr/>
          <a:lstStyle/>
          <a:p>
            <a:r>
              <a:rPr lang="en-US" b="1" dirty="0"/>
              <a:t>Deep Neural Network: Many hidden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C2A18D-C6BC-42CD-AECB-0E4CAEC5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26" y="1988296"/>
            <a:ext cx="8082347" cy="4197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04C4-4A14-DC4F-8C5D-23F7FFF9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05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b="1" dirty="0"/>
              <a:t>Images and their labels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E97F4E-748F-41CE-A95A-8365B910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427" y="2580659"/>
            <a:ext cx="7215146" cy="26383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48B82-D382-FC43-8624-C08106E0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97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dirty="0"/>
              <a:t>Artificial Neural Network –Application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837"/>
            <a:ext cx="10515600" cy="4351338"/>
          </a:xfrm>
        </p:spPr>
        <p:txBody>
          <a:bodyPr/>
          <a:lstStyle/>
          <a:p>
            <a:r>
              <a:rPr lang="en-US" b="1" dirty="0"/>
              <a:t>Handwriting Digit Recognition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19D44-9CE4-1C44-A1BC-31FA93C7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901" y="3615721"/>
            <a:ext cx="2260600" cy="127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C3059A-4745-DD40-9404-6E7851B5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74" y="2660984"/>
            <a:ext cx="2886127" cy="3548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64E9F-E320-AD40-A65A-8774434B5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264" y="2755379"/>
            <a:ext cx="3244273" cy="33597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15807-2111-384B-937F-5724B6EF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3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6075-2E56-7647-B086-A66B5D47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5EDB7-FD15-724E-A135-D1A7CF6D2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human neurons work</a:t>
            </a:r>
          </a:p>
          <a:p>
            <a:endParaRPr lang="en-US" dirty="0"/>
          </a:p>
          <a:p>
            <a:r>
              <a:rPr lang="en-US" dirty="0"/>
              <a:t>How artificial neurons work</a:t>
            </a:r>
          </a:p>
          <a:p>
            <a:pPr lvl="1"/>
            <a:r>
              <a:rPr lang="en-US" dirty="0"/>
              <a:t>Weight, biases, activation function</a:t>
            </a:r>
          </a:p>
          <a:p>
            <a:endParaRPr lang="en-US" dirty="0"/>
          </a:p>
          <a:p>
            <a:r>
              <a:rPr lang="en-US" dirty="0"/>
              <a:t>What is a neural network</a:t>
            </a:r>
          </a:p>
          <a:p>
            <a:pPr lvl="1"/>
            <a:r>
              <a:rPr lang="en-US" dirty="0"/>
              <a:t>Input layer, hidden layer, output layer</a:t>
            </a:r>
          </a:p>
          <a:p>
            <a:pPr lvl="1"/>
            <a:endParaRPr lang="en-US" dirty="0"/>
          </a:p>
          <a:p>
            <a:r>
              <a:rPr lang="en-US" dirty="0"/>
              <a:t>How neural networks make predictions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A1E8E-592C-9D46-AF15-F30D187C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47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B9F0-B06D-4764-93A4-1C1ED4B6C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1" y="605304"/>
            <a:ext cx="3853543" cy="2432277"/>
          </a:xfrm>
        </p:spPr>
        <p:txBody>
          <a:bodyPr/>
          <a:lstStyle/>
          <a:p>
            <a:r>
              <a:rPr lang="en-US" sz="4000" dirty="0"/>
              <a:t>Train a </a:t>
            </a:r>
            <a:br>
              <a:rPr lang="en-US" sz="4000" dirty="0"/>
            </a:br>
            <a:r>
              <a:rPr lang="en-US" sz="4000" dirty="0"/>
              <a:t>Neural Network</a:t>
            </a:r>
            <a:br>
              <a:rPr lang="en-US" sz="4000" dirty="0"/>
            </a:br>
            <a:r>
              <a:rPr lang="en-US" sz="4000" dirty="0"/>
              <a:t>Using Backpropagation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990336-F17A-20CB-CD40-C1D8CADAB5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Gordon Gao</a:t>
            </a:r>
          </a:p>
          <a:p>
            <a:r>
              <a:rPr lang="en-US" dirty="0"/>
              <a:t>Carey Business School Professor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03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77"/>
            <a:ext cx="10515600" cy="4351338"/>
          </a:xfrm>
        </p:spPr>
        <p:txBody>
          <a:bodyPr/>
          <a:lstStyle/>
          <a:p>
            <a:r>
              <a:rPr lang="en-US" b="1" dirty="0"/>
              <a:t>Deep Neural Network: Multiple hidden layers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C2A18D-C6BC-42CD-AECB-0E4CAEC5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78" y="1999584"/>
            <a:ext cx="8651447" cy="44932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C532A-B32D-3C49-B7A4-866D2829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81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4805-BEA7-5C6F-FB5F-3D88DA56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graph of a bar chart&#10;&#10;Description automatically generated">
            <a:extLst>
              <a:ext uri="{FF2B5EF4-FFF2-40B4-BE49-F238E27FC236}">
                <a16:creationId xmlns:a16="http://schemas.microsoft.com/office/drawing/2014/main" id="{812B4B19-4A4A-6DC9-0D21-D67CCFA95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76" y="448429"/>
            <a:ext cx="9360218" cy="56161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22BB0D-FD8D-1F2A-0F6C-A7BFE317C0B6}"/>
              </a:ext>
            </a:extLst>
          </p:cNvPr>
          <p:cNvSpPr txBox="1"/>
          <p:nvPr/>
        </p:nvSpPr>
        <p:spPr>
          <a:xfrm>
            <a:off x="3260034" y="5695228"/>
            <a:ext cx="81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0E197-2DC2-7E57-8B09-F85C90E86B1F}"/>
              </a:ext>
            </a:extLst>
          </p:cNvPr>
          <p:cNvSpPr txBox="1"/>
          <p:nvPr/>
        </p:nvSpPr>
        <p:spPr>
          <a:xfrm>
            <a:off x="5002696" y="5688602"/>
            <a:ext cx="81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D24B6-5810-2319-EAC5-780FB64B3968}"/>
              </a:ext>
            </a:extLst>
          </p:cNvPr>
          <p:cNvSpPr txBox="1"/>
          <p:nvPr/>
        </p:nvSpPr>
        <p:spPr>
          <a:xfrm>
            <a:off x="6848527" y="5724287"/>
            <a:ext cx="81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1AD8B-9598-EA2E-FAA9-6B85DE123C0C}"/>
              </a:ext>
            </a:extLst>
          </p:cNvPr>
          <p:cNvSpPr txBox="1"/>
          <p:nvPr/>
        </p:nvSpPr>
        <p:spPr>
          <a:xfrm>
            <a:off x="8578869" y="5724287"/>
            <a:ext cx="81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9519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dirty="0"/>
              <a:t>Learning Target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A52C21-F31B-4D15-A043-6301876D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15" y="1537921"/>
            <a:ext cx="7973241" cy="4778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74650-84CF-A147-96F3-FD746865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BB10BF-B2D8-C60E-DDD9-AF2EA00731AA}"/>
                  </a:ext>
                </a:extLst>
              </p14:cNvPr>
              <p14:cNvContentPartPr/>
              <p14:nvPr/>
            </p14:nvContentPartPr>
            <p14:xfrm>
              <a:off x="7476083" y="1345326"/>
              <a:ext cx="823680" cy="703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BB10BF-B2D8-C60E-DDD9-AF2EA00731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0603" y="1330206"/>
                <a:ext cx="85428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E2E176-49F5-2E2A-17F4-2CB8EF0EF46F}"/>
                  </a:ext>
                </a:extLst>
              </p14:cNvPr>
              <p14:cNvContentPartPr/>
              <p14:nvPr/>
            </p14:nvContentPartPr>
            <p14:xfrm>
              <a:off x="8478323" y="401406"/>
              <a:ext cx="1406880" cy="718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E2E176-49F5-2E2A-17F4-2CB8EF0EF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3203" y="385934"/>
                <a:ext cx="1437480" cy="748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B8E26DD-179B-96B8-F1A7-2B7B9D56F45D}"/>
                  </a:ext>
                </a:extLst>
              </p14:cNvPr>
              <p14:cNvContentPartPr/>
              <p14:nvPr/>
            </p14:nvContentPartPr>
            <p14:xfrm>
              <a:off x="8987363" y="1208886"/>
              <a:ext cx="79200" cy="183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B8E26DD-179B-96B8-F1A7-2B7B9D56F4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72243" y="1193766"/>
                <a:ext cx="109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A488D6B-08C9-6E00-DD29-218E9D334AA0}"/>
                  </a:ext>
                </a:extLst>
              </p14:cNvPr>
              <p14:cNvContentPartPr/>
              <p14:nvPr/>
            </p14:nvContentPartPr>
            <p14:xfrm>
              <a:off x="8557163" y="1479606"/>
              <a:ext cx="127080" cy="232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A488D6B-08C9-6E00-DD29-218E9D334A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1683" y="1464126"/>
                <a:ext cx="157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C76FC1A-09D4-DC1E-658E-F8E906A1A083}"/>
                  </a:ext>
                </a:extLst>
              </p14:cNvPr>
              <p14:cNvContentPartPr/>
              <p14:nvPr/>
            </p14:nvContentPartPr>
            <p14:xfrm>
              <a:off x="8641043" y="1355766"/>
              <a:ext cx="142200" cy="231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C76FC1A-09D4-DC1E-658E-F8E906A1A0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25923" y="1340646"/>
                <a:ext cx="1724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E5C85C-75EB-BC94-DCC9-BD31174CDD4F}"/>
                  </a:ext>
                </a:extLst>
              </p14:cNvPr>
              <p14:cNvContentPartPr/>
              <p14:nvPr/>
            </p14:nvContentPartPr>
            <p14:xfrm>
              <a:off x="8793323" y="1413726"/>
              <a:ext cx="163080" cy="125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E5C85C-75EB-BC94-DCC9-BD31174CDD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77843" y="1398246"/>
                <a:ext cx="1936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D1A22EF-CB8F-02D8-F38D-636173BC7819}"/>
                  </a:ext>
                </a:extLst>
              </p14:cNvPr>
              <p14:cNvContentPartPr/>
              <p14:nvPr/>
            </p14:nvContentPartPr>
            <p14:xfrm>
              <a:off x="9176363" y="1172166"/>
              <a:ext cx="47520" cy="168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D1A22EF-CB8F-02D8-F38D-636173BC781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61243" y="1157046"/>
                <a:ext cx="781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6E6779-F8C7-E062-0D9C-4A082F55A667}"/>
                  </a:ext>
                </a:extLst>
              </p14:cNvPr>
              <p14:cNvContentPartPr/>
              <p14:nvPr/>
            </p14:nvContentPartPr>
            <p14:xfrm>
              <a:off x="9286523" y="1151646"/>
              <a:ext cx="31680" cy="131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6E6779-F8C7-E062-0D9C-4A082F55A66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71403" y="1136526"/>
                <a:ext cx="622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E4C529E-F8EB-EF7A-5DDD-B7DBD16373CA}"/>
                  </a:ext>
                </a:extLst>
              </p14:cNvPr>
              <p14:cNvContentPartPr/>
              <p14:nvPr/>
            </p14:nvContentPartPr>
            <p14:xfrm>
              <a:off x="9291923" y="1043286"/>
              <a:ext cx="16200" cy="55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E4C529E-F8EB-EF7A-5DDD-B7DBD16373C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6443" y="1028166"/>
                <a:ext cx="46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D9058D-506C-33BD-0B5E-03880D706AEB}"/>
                  </a:ext>
                </a:extLst>
              </p14:cNvPr>
              <p14:cNvContentPartPr/>
              <p14:nvPr/>
            </p14:nvContentPartPr>
            <p14:xfrm>
              <a:off x="9381203" y="1014846"/>
              <a:ext cx="168120" cy="293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D9058D-506C-33BD-0B5E-03880D706A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65723" y="999366"/>
                <a:ext cx="1987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55278E-DBD9-1987-2F7C-B1144326D62B}"/>
                  </a:ext>
                </a:extLst>
              </p14:cNvPr>
              <p14:cNvContentPartPr/>
              <p14:nvPr/>
            </p14:nvContentPartPr>
            <p14:xfrm>
              <a:off x="9522683" y="967686"/>
              <a:ext cx="21240" cy="63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55278E-DBD9-1987-2F7C-B1144326D6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07563" y="952206"/>
                <a:ext cx="518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B679E66-1004-AFB4-23E6-F62D4C763397}"/>
                  </a:ext>
                </a:extLst>
              </p14:cNvPr>
              <p14:cNvContentPartPr/>
              <p14:nvPr/>
            </p14:nvContentPartPr>
            <p14:xfrm>
              <a:off x="9643283" y="737646"/>
              <a:ext cx="309960" cy="298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B679E66-1004-AFB4-23E6-F62D4C76339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28163" y="722526"/>
                <a:ext cx="3405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99387D1-8B2C-B293-6C99-DC11D7417E2B}"/>
                  </a:ext>
                </a:extLst>
              </p14:cNvPr>
              <p14:cNvContentPartPr/>
              <p14:nvPr/>
            </p14:nvContentPartPr>
            <p14:xfrm>
              <a:off x="9869003" y="783726"/>
              <a:ext cx="178920" cy="105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99387D1-8B2C-B293-6C99-DC11D7417E2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53883" y="768606"/>
                <a:ext cx="2091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4F85F3-08A9-35FF-C721-74C5FED6C083}"/>
                  </a:ext>
                </a:extLst>
              </p14:cNvPr>
              <p14:cNvContentPartPr/>
              <p14:nvPr/>
            </p14:nvContentPartPr>
            <p14:xfrm>
              <a:off x="10084283" y="726126"/>
              <a:ext cx="62640" cy="120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4F85F3-08A9-35FF-C721-74C5FED6C0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69163" y="711006"/>
                <a:ext cx="93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BE24D56-7C85-C891-3F2D-03D17EBDAD85}"/>
                  </a:ext>
                </a:extLst>
              </p14:cNvPr>
              <p14:cNvContentPartPr/>
              <p14:nvPr/>
            </p14:nvContentPartPr>
            <p14:xfrm>
              <a:off x="10168163" y="694806"/>
              <a:ext cx="147240" cy="89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BE24D56-7C85-C891-3F2D-03D17EBDAD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153043" y="679326"/>
                <a:ext cx="1778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FB74A69-C871-88F8-A508-0900804CB8E1}"/>
                  </a:ext>
                </a:extLst>
              </p14:cNvPr>
              <p14:cNvContentPartPr/>
              <p14:nvPr/>
            </p14:nvContentPartPr>
            <p14:xfrm>
              <a:off x="10504043" y="600126"/>
              <a:ext cx="16200" cy="16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FB74A69-C871-88F8-A508-0900804CB8E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488923" y="585006"/>
                <a:ext cx="4644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246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dirty="0"/>
              <a:t>Total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9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en-US" sz="2400" b="1" dirty="0"/>
              <a:t>For all training data: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79B0E-BDE1-4FA5-BB5F-5725DECC8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7"/>
          <a:stretch/>
        </p:blipFill>
        <p:spPr>
          <a:xfrm>
            <a:off x="856938" y="2364038"/>
            <a:ext cx="4021829" cy="374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39056B-69A5-42C5-A4E0-1554CBEA0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20" y="1314272"/>
            <a:ext cx="2743200" cy="4762195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EFA61D48-15C5-334B-8357-F8A08BDC147C}"/>
              </a:ext>
            </a:extLst>
          </p:cNvPr>
          <p:cNvSpPr/>
          <p:nvPr/>
        </p:nvSpPr>
        <p:spPr>
          <a:xfrm>
            <a:off x="9842234" y="4236162"/>
            <a:ext cx="2191270" cy="21215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5E40D-8A79-9147-BA3B-C7E85435C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77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9C9C-1ED4-409D-B188-A4BB1AE4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   -Neuron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783545-81CC-4696-90A2-FB5D2D9CB8E5}"/>
              </a:ext>
            </a:extLst>
          </p:cNvPr>
          <p:cNvSpPr/>
          <p:nvPr/>
        </p:nvSpPr>
        <p:spPr>
          <a:xfrm>
            <a:off x="1197003" y="3762790"/>
            <a:ext cx="684806" cy="684142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86F852-0036-4489-A944-FECE958825F4}"/>
              </a:ext>
            </a:extLst>
          </p:cNvPr>
          <p:cNvSpPr/>
          <p:nvPr/>
        </p:nvSpPr>
        <p:spPr>
          <a:xfrm>
            <a:off x="1183751" y="2333943"/>
            <a:ext cx="684806" cy="684142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66C3CD-9B93-43EE-9CC4-C5C2FE33F1FA}"/>
              </a:ext>
            </a:extLst>
          </p:cNvPr>
          <p:cNvSpPr/>
          <p:nvPr/>
        </p:nvSpPr>
        <p:spPr>
          <a:xfrm>
            <a:off x="1183751" y="5191637"/>
            <a:ext cx="684806" cy="684142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625E7-8B27-47B1-9374-822E00622150}"/>
              </a:ext>
            </a:extLst>
          </p:cNvPr>
          <p:cNvSpPr/>
          <p:nvPr/>
        </p:nvSpPr>
        <p:spPr>
          <a:xfrm>
            <a:off x="4101547" y="3861236"/>
            <a:ext cx="516835" cy="524289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716A3-D857-49FA-9AE6-3F607D60A654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1868557" y="2676014"/>
            <a:ext cx="2232990" cy="144736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686934-E64A-475C-A543-85834412DFED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>
            <a:off x="1881809" y="4104861"/>
            <a:ext cx="2219738" cy="1852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E21114-D0FA-4A60-A0EF-E5C111AA27A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140226" y="4123381"/>
            <a:ext cx="1961321" cy="123173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068F381-3AC1-4672-9F80-2C4CE2205665}"/>
              </a:ext>
            </a:extLst>
          </p:cNvPr>
          <p:cNvSpPr/>
          <p:nvPr/>
        </p:nvSpPr>
        <p:spPr>
          <a:xfrm>
            <a:off x="2500352" y="2901020"/>
            <a:ext cx="581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E01487-BFD2-4E13-9EB9-C94C181533B2}"/>
              </a:ext>
            </a:extLst>
          </p:cNvPr>
          <p:cNvSpPr/>
          <p:nvPr/>
        </p:nvSpPr>
        <p:spPr>
          <a:xfrm>
            <a:off x="2500353" y="3747719"/>
            <a:ext cx="581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BBDA8C-8F53-4B10-AC7D-51B99BDC47A3}"/>
              </a:ext>
            </a:extLst>
          </p:cNvPr>
          <p:cNvSpPr/>
          <p:nvPr/>
        </p:nvSpPr>
        <p:spPr>
          <a:xfrm>
            <a:off x="2500352" y="4508414"/>
            <a:ext cx="581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DA571C-4775-4FFC-981E-D5881BF36DB3}"/>
              </a:ext>
            </a:extLst>
          </p:cNvPr>
          <p:cNvSpPr txBox="1"/>
          <p:nvPr/>
        </p:nvSpPr>
        <p:spPr>
          <a:xfrm>
            <a:off x="1415828" y="2915522"/>
            <a:ext cx="516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047B51-0502-4CB9-A783-6C24132EE962}"/>
              </a:ext>
            </a:extLst>
          </p:cNvPr>
          <p:cNvSpPr txBox="1"/>
          <p:nvPr/>
        </p:nvSpPr>
        <p:spPr>
          <a:xfrm>
            <a:off x="1415828" y="4388398"/>
            <a:ext cx="516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CB8AA3-3DB0-4E8E-A63A-C3EB3BED314A}"/>
              </a:ext>
            </a:extLst>
          </p:cNvPr>
          <p:cNvSpPr txBox="1"/>
          <p:nvPr/>
        </p:nvSpPr>
        <p:spPr>
          <a:xfrm>
            <a:off x="2600820" y="3185795"/>
            <a:ext cx="516835" cy="67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6CBC00-AB9C-406D-A86C-2C6653AD543D}"/>
              </a:ext>
            </a:extLst>
          </p:cNvPr>
          <p:cNvSpPr txBox="1"/>
          <p:nvPr/>
        </p:nvSpPr>
        <p:spPr>
          <a:xfrm>
            <a:off x="2607284" y="3985600"/>
            <a:ext cx="516835" cy="67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942519-780A-46CC-BC1B-481DB81737D1}"/>
              </a:ext>
            </a:extLst>
          </p:cNvPr>
          <p:cNvGrpSpPr/>
          <p:nvPr/>
        </p:nvGrpSpPr>
        <p:grpSpPr>
          <a:xfrm>
            <a:off x="6724322" y="3636680"/>
            <a:ext cx="996232" cy="936360"/>
            <a:chOff x="5753784" y="3562990"/>
            <a:chExt cx="996232" cy="9363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4F67AC9-43F0-4A7A-919A-6A7E48BD960C}"/>
                </a:ext>
              </a:extLst>
            </p:cNvPr>
            <p:cNvSpPr/>
            <p:nvPr/>
          </p:nvSpPr>
          <p:spPr>
            <a:xfrm>
              <a:off x="5753784" y="3562990"/>
              <a:ext cx="996232" cy="9363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1CA072D-FE70-42A8-9027-777AAEDCCFED}"/>
                </a:ext>
              </a:extLst>
            </p:cNvPr>
            <p:cNvSpPr/>
            <p:nvPr/>
          </p:nvSpPr>
          <p:spPr>
            <a:xfrm>
              <a:off x="5849334" y="3762790"/>
              <a:ext cx="45557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anose="05050102010706020507" pitchFamily="18" charset="2"/>
                  <a:ea typeface="DejaVu Sans"/>
                  <a:cs typeface="DejaVu Sans"/>
                </a:rPr>
                <a:t>s</a:t>
              </a:r>
              <a:r>
                <a:rPr kumimoji="0" lang="en-US" sz="2800" b="0" i="1" u="none" strike="noStrike" kern="1200" cap="none" spc="-27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DejaVu Sans"/>
                  <a:cs typeface="DejaVu Sans"/>
                </a:rPr>
                <a:t> 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9B643D-87C9-415E-A345-6C620894E54C}"/>
                </a:ext>
              </a:extLst>
            </p:cNvPr>
            <p:cNvSpPr/>
            <p:nvPr/>
          </p:nvSpPr>
          <p:spPr>
            <a:xfrm>
              <a:off x="6107646" y="379356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(z)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C96DAFC-95E4-4466-8F7F-7F0A3DBDFB99}"/>
              </a:ext>
            </a:extLst>
          </p:cNvPr>
          <p:cNvSpPr/>
          <p:nvPr/>
        </p:nvSpPr>
        <p:spPr>
          <a:xfrm>
            <a:off x="4101546" y="5137522"/>
            <a:ext cx="516835" cy="52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0FDE70-A5B0-42FC-8E39-B8C23076FD91}"/>
              </a:ext>
            </a:extLst>
          </p:cNvPr>
          <p:cNvCxnSpPr>
            <a:cxnSpLocks/>
            <a:stCxn id="34" idx="0"/>
            <a:endCxn id="13" idx="2"/>
          </p:cNvCxnSpPr>
          <p:nvPr/>
        </p:nvCxnSpPr>
        <p:spPr>
          <a:xfrm flipV="1">
            <a:off x="4359964" y="4385525"/>
            <a:ext cx="1" cy="75199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7032C2B-4275-45F8-AD32-DC80F8BB34A9}"/>
              </a:ext>
            </a:extLst>
          </p:cNvPr>
          <p:cNvCxnSpPr>
            <a:cxnSpLocks/>
            <a:stCxn id="13" idx="3"/>
            <a:endCxn id="30" idx="2"/>
          </p:cNvCxnSpPr>
          <p:nvPr/>
        </p:nvCxnSpPr>
        <p:spPr>
          <a:xfrm flipV="1">
            <a:off x="4618382" y="4104860"/>
            <a:ext cx="2105940" cy="1852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EA74EB2-57B3-4720-A099-0EF1B3D12068}"/>
              </a:ext>
            </a:extLst>
          </p:cNvPr>
          <p:cNvSpPr/>
          <p:nvPr/>
        </p:nvSpPr>
        <p:spPr>
          <a:xfrm>
            <a:off x="5412539" y="3601947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4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717AAC-AB26-4BFC-A023-0509AAF90E8A}"/>
              </a:ext>
            </a:extLst>
          </p:cNvPr>
          <p:cNvCxnSpPr>
            <a:cxnSpLocks/>
            <a:stCxn id="30" idx="6"/>
            <a:endCxn id="52" idx="1"/>
          </p:cNvCxnSpPr>
          <p:nvPr/>
        </p:nvCxnSpPr>
        <p:spPr>
          <a:xfrm>
            <a:off x="7720554" y="4104860"/>
            <a:ext cx="2035101" cy="1973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3C821F1-83F0-472D-8D8A-81D4FC65D0F8}"/>
              </a:ext>
            </a:extLst>
          </p:cNvPr>
          <p:cNvSpPr/>
          <p:nvPr/>
        </p:nvSpPr>
        <p:spPr>
          <a:xfrm>
            <a:off x="9755655" y="3862983"/>
            <a:ext cx="369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F1AB85-1170-4C6E-A10C-29640503C57E}"/>
              </a:ext>
            </a:extLst>
          </p:cNvPr>
          <p:cNvSpPr txBox="1"/>
          <p:nvPr/>
        </p:nvSpPr>
        <p:spPr>
          <a:xfrm>
            <a:off x="1046922" y="6110331"/>
            <a:ext cx="10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343871-115F-4153-B600-CEBBE212DF4D}"/>
              </a:ext>
            </a:extLst>
          </p:cNvPr>
          <p:cNvSpPr txBox="1"/>
          <p:nvPr/>
        </p:nvSpPr>
        <p:spPr>
          <a:xfrm>
            <a:off x="2229638" y="5239232"/>
            <a:ext cx="12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66F7CE-394E-4594-88BB-C761E2FDA024}"/>
              </a:ext>
            </a:extLst>
          </p:cNvPr>
          <p:cNvSpPr txBox="1"/>
          <p:nvPr/>
        </p:nvSpPr>
        <p:spPr>
          <a:xfrm>
            <a:off x="4028658" y="5832264"/>
            <a:ext cx="10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CDF582-1251-4D86-8E4A-0A1BD2B50779}"/>
              </a:ext>
            </a:extLst>
          </p:cNvPr>
          <p:cNvSpPr txBox="1"/>
          <p:nvPr/>
        </p:nvSpPr>
        <p:spPr>
          <a:xfrm>
            <a:off x="6118621" y="4697983"/>
            <a:ext cx="2207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 Function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B3D811-FE38-448D-8CA9-73E10610C49F}"/>
              </a:ext>
            </a:extLst>
          </p:cNvPr>
          <p:cNvSpPr txBox="1"/>
          <p:nvPr/>
        </p:nvSpPr>
        <p:spPr>
          <a:xfrm>
            <a:off x="9349409" y="4697983"/>
            <a:ext cx="10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B32D2224-D770-480D-8457-F53E904F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750" y="1698353"/>
            <a:ext cx="1854433" cy="13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8963EE9-8B57-4246-95FB-B134D8BD6555}"/>
              </a:ext>
            </a:extLst>
          </p:cNvPr>
          <p:cNvSpPr/>
          <p:nvPr/>
        </p:nvSpPr>
        <p:spPr>
          <a:xfrm>
            <a:off x="5897216" y="1459645"/>
            <a:ext cx="4055167" cy="1746555"/>
          </a:xfrm>
          <a:prstGeom prst="wedgeRoundRectCallou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2A617B7-8406-4D59-8CDB-39DF14D6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322" y="1755283"/>
            <a:ext cx="1954598" cy="12628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CF3C05-6C06-406A-A964-73245851E545}"/>
              </a:ext>
            </a:extLst>
          </p:cNvPr>
          <p:cNvSpPr txBox="1"/>
          <p:nvPr/>
        </p:nvSpPr>
        <p:spPr>
          <a:xfrm>
            <a:off x="9468680" y="2808534"/>
            <a:ext cx="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C991D2-9B0D-4946-BE63-CB30C56E8F91}"/>
              </a:ext>
            </a:extLst>
          </p:cNvPr>
          <p:cNvSpPr/>
          <p:nvPr/>
        </p:nvSpPr>
        <p:spPr>
          <a:xfrm>
            <a:off x="7742050" y="3643195"/>
            <a:ext cx="996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0.98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B6CA7FA9-5D8D-4AFE-BD01-A5D194F2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186"/>
            <a:ext cx="10515600" cy="4351338"/>
          </a:xfrm>
        </p:spPr>
        <p:txBody>
          <a:bodyPr/>
          <a:lstStyle/>
          <a:p>
            <a:r>
              <a:rPr lang="en-US" b="1" dirty="0"/>
              <a:t>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EC52D-89AA-5C43-BACB-61B398D9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988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dirty="0"/>
              <a:t>How to find the best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16" y="1486955"/>
            <a:ext cx="11130742" cy="4351338"/>
          </a:xfrm>
        </p:spPr>
        <p:txBody>
          <a:bodyPr/>
          <a:lstStyle/>
          <a:p>
            <a:r>
              <a:rPr lang="en-US" b="1" dirty="0"/>
              <a:t>Gradient Descent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B0D4-87D4-42A3-A67F-B8F524B75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/>
          <a:stretch/>
        </p:blipFill>
        <p:spPr>
          <a:xfrm>
            <a:off x="2266122" y="2016045"/>
            <a:ext cx="7720354" cy="4419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28392-9B5B-46B2-A601-4A6F7C37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75" y="3090330"/>
            <a:ext cx="5006789" cy="12444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928B4E-A41E-004E-B659-3E28BBF8DD80}"/>
              </a:ext>
            </a:extLst>
          </p:cNvPr>
          <p:cNvSpPr/>
          <p:nvPr/>
        </p:nvSpPr>
        <p:spPr>
          <a:xfrm>
            <a:off x="2798064" y="1881108"/>
            <a:ext cx="821370" cy="6810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7C5F2-AF6F-424A-9A79-2C1EE88B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984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dirty="0"/>
              <a:t>How to find the best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16" y="1486955"/>
            <a:ext cx="11130742" cy="4351338"/>
          </a:xfrm>
        </p:spPr>
        <p:txBody>
          <a:bodyPr/>
          <a:lstStyle/>
          <a:p>
            <a:r>
              <a:rPr lang="en-US" b="1" dirty="0"/>
              <a:t>Gradient Descent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D3FA-0E19-4210-9FDE-532678420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1"/>
          <a:stretch/>
        </p:blipFill>
        <p:spPr>
          <a:xfrm>
            <a:off x="2302084" y="2006522"/>
            <a:ext cx="7587832" cy="44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150793D-7E64-EF20-8194-B5063E11705D}"/>
              </a:ext>
            </a:extLst>
          </p:cNvPr>
          <p:cNvSpPr txBox="1">
            <a:spLocks/>
          </p:cNvSpPr>
          <p:nvPr/>
        </p:nvSpPr>
        <p:spPr>
          <a:xfrm>
            <a:off x="9190584" y="63796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3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dirty="0"/>
              <a:t>How to find the best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Gradient Descent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45BBF-5105-4095-99A7-D55E61CA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33" y="2544417"/>
            <a:ext cx="7602132" cy="36325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5074-96BC-8749-AC4A-16CEEC71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368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C2A18D-C6BC-42CD-AECB-0E4CAEC5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79" y="1999585"/>
            <a:ext cx="8064922" cy="4188668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F0785E95-2C24-2541-AC6F-DB986E31CB78}"/>
              </a:ext>
            </a:extLst>
          </p:cNvPr>
          <p:cNvSpPr/>
          <p:nvPr/>
        </p:nvSpPr>
        <p:spPr>
          <a:xfrm>
            <a:off x="4212771" y="1690688"/>
            <a:ext cx="4163786" cy="5789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DAC00-18D4-E946-8EDD-8A8D9B09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591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48236"/>
            <a:ext cx="10934700" cy="1325563"/>
          </a:xfrm>
        </p:spPr>
        <p:txBody>
          <a:bodyPr/>
          <a:lstStyle/>
          <a:p>
            <a:r>
              <a:rPr lang="en-US" sz="3200" dirty="0"/>
              <a:t>H</a:t>
            </a:r>
            <a:r>
              <a:rPr lang="en-US" sz="3600" dirty="0"/>
              <a:t>ow to find the best parameters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4DAF00-663F-4D72-AB1C-4BE8773D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13" y="1970188"/>
            <a:ext cx="5516277" cy="3389403"/>
          </a:xfrm>
          <a:prstGeom prst="rect">
            <a:avLst/>
          </a:prstGeom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110F047C-63D9-4DCD-878D-9F42F36A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60" y="1927931"/>
            <a:ext cx="3611552" cy="297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EF8599-F7F6-44D0-B67C-A51360D526B5}"/>
              </a:ext>
            </a:extLst>
          </p:cNvPr>
          <p:cNvSpPr txBox="1">
            <a:spLocks/>
          </p:cNvSpPr>
          <p:nvPr/>
        </p:nvSpPr>
        <p:spPr>
          <a:xfrm>
            <a:off x="838200" y="12841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Descent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D9A04E-5988-41DF-AB62-E55750D89F3A}"/>
              </a:ext>
            </a:extLst>
          </p:cNvPr>
          <p:cNvSpPr/>
          <p:nvPr/>
        </p:nvSpPr>
        <p:spPr>
          <a:xfrm>
            <a:off x="1129749" y="5328449"/>
            <a:ext cx="4012096" cy="7282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start, hopefully we could reach the global minima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0F11B5-4E4A-4148-913D-30F6ABA74693}"/>
              </a:ext>
            </a:extLst>
          </p:cNvPr>
          <p:cNvSpPr/>
          <p:nvPr/>
        </p:nvSpPr>
        <p:spPr>
          <a:xfrm>
            <a:off x="6849717" y="5140155"/>
            <a:ext cx="4012096" cy="1104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 guarantee: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Potential local minima issues with different initial points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90D78DD9-718B-4B4B-886D-FEFEE319840E}"/>
              </a:ext>
            </a:extLst>
          </p:cNvPr>
          <p:cNvSpPr/>
          <p:nvPr/>
        </p:nvSpPr>
        <p:spPr>
          <a:xfrm>
            <a:off x="5599872" y="1053104"/>
            <a:ext cx="5963478" cy="778715"/>
          </a:xfrm>
          <a:prstGeom prst="wedgeRoundRectCallout">
            <a:avLst>
              <a:gd name="adj1" fmla="val -20833"/>
              <a:gd name="adj2" fmla="val 749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This</a:t>
            </a:r>
            <a:r>
              <a:rPr kumimoji="0" lang="en-US" sz="1800" b="1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is</a:t>
            </a:r>
            <a:r>
              <a:rPr kumimoji="0" lang="en-US" sz="1800" b="1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the</a:t>
            </a:r>
            <a:r>
              <a:rPr kumimoji="0" lang="en-US" sz="1800" b="1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“learning”</a:t>
            </a:r>
            <a:r>
              <a:rPr kumimoji="0" lang="en-US" sz="1800" b="1" i="0" u="none" strike="noStrike" kern="1200" cap="none" spc="-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of</a:t>
            </a:r>
            <a:r>
              <a:rPr kumimoji="0" lang="en-US" sz="1800" b="1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machines</a:t>
            </a:r>
            <a:r>
              <a:rPr kumimoji="0" lang="en-US" sz="1800" b="1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in</a:t>
            </a:r>
            <a:r>
              <a:rPr kumimoji="0" lang="en-US" sz="1800" b="1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deep</a:t>
            </a:r>
            <a:r>
              <a:rPr kumimoji="0" lang="en-US" sz="1800" b="1" i="0" u="none" strike="noStrike" kern="1200" cap="none" spc="-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learning</a:t>
            </a:r>
            <a:r>
              <a:rPr kumimoji="0" lang="en-US" sz="1800" b="1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"/>
                <a:ea typeface="DejaVu Sans"/>
                <a:cs typeface="DejaVu Sans"/>
              </a:rPr>
              <a:t>……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13F9EE-8768-754C-8749-786958BD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51" y="600639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405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b="1" dirty="0"/>
              <a:t>Local vs Global Optimal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16" y="1475666"/>
            <a:ext cx="11130742" cy="4351338"/>
          </a:xfrm>
        </p:spPr>
        <p:txBody>
          <a:bodyPr/>
          <a:lstStyle/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B0D4-87D4-42A3-A67F-B8F524B75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/>
          <a:stretch/>
        </p:blipFill>
        <p:spPr>
          <a:xfrm>
            <a:off x="2266122" y="1769221"/>
            <a:ext cx="7720354" cy="4419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28392-9B5B-46B2-A601-4A6F7C37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75" y="2843506"/>
            <a:ext cx="5006789" cy="12444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928B4E-A41E-004E-B659-3E28BBF8DD80}"/>
              </a:ext>
            </a:extLst>
          </p:cNvPr>
          <p:cNvSpPr/>
          <p:nvPr/>
        </p:nvSpPr>
        <p:spPr>
          <a:xfrm>
            <a:off x="2798064" y="1869819"/>
            <a:ext cx="821370" cy="6810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7C5F2-AF6F-424A-9A79-2C1EE88B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5144" y="6365622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A26EC-0118-3B4E-B165-EAF3C54D30F7}"/>
              </a:ext>
            </a:extLst>
          </p:cNvPr>
          <p:cNvSpPr txBox="1"/>
          <p:nvPr/>
        </p:nvSpPr>
        <p:spPr>
          <a:xfrm>
            <a:off x="5763491" y="2843506"/>
            <a:ext cx="4807527" cy="12444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BB7ED9-66AA-A54F-BAD7-B5647A7101D9}"/>
              </a:ext>
            </a:extLst>
          </p:cNvPr>
          <p:cNvSpPr txBox="1"/>
          <p:nvPr/>
        </p:nvSpPr>
        <p:spPr>
          <a:xfrm>
            <a:off x="4151376" y="1834579"/>
            <a:ext cx="4807527" cy="12444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BCE8FE7-A1E9-9340-B1BC-CCD2FD2F67D4}"/>
              </a:ext>
            </a:extLst>
          </p:cNvPr>
          <p:cNvSpPr/>
          <p:nvPr/>
        </p:nvSpPr>
        <p:spPr>
          <a:xfrm rot="1335794">
            <a:off x="4433455" y="3465737"/>
            <a:ext cx="1330036" cy="622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253DE-5098-F14A-8D8D-74DC596D30EE}"/>
              </a:ext>
            </a:extLst>
          </p:cNvPr>
          <p:cNvSpPr txBox="1"/>
          <p:nvPr/>
        </p:nvSpPr>
        <p:spPr>
          <a:xfrm>
            <a:off x="7065366" y="5538049"/>
            <a:ext cx="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9C17B-CA87-5345-99E5-DA0B2F598D88}"/>
              </a:ext>
            </a:extLst>
          </p:cNvPr>
          <p:cNvSpPr txBox="1"/>
          <p:nvPr/>
        </p:nvSpPr>
        <p:spPr>
          <a:xfrm>
            <a:off x="8556055" y="5788253"/>
            <a:ext cx="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CE73F-C148-3F4C-B4CD-6F1A0D3C5FEA}"/>
              </a:ext>
            </a:extLst>
          </p:cNvPr>
          <p:cNvSpPr/>
          <p:nvPr/>
        </p:nvSpPr>
        <p:spPr>
          <a:xfrm>
            <a:off x="7106478" y="5140669"/>
            <a:ext cx="277091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7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537 -0.19167 C -0.31302 -0.18565 -0.31172 -0.17755 -0.30821 -0.17361 C -0.30612 -0.17107 -0.30378 -0.16922 -0.30209 -0.16621 C -0.29935 -0.16158 -0.29649 -0.15556 -0.29284 -0.15348 C -0.2918 -0.15278 -0.29076 -0.15255 -0.28972 -0.15162 C -0.28867 -0.1507 -0.28776 -0.14885 -0.28672 -0.14792 L -0.27748 -0.1426 L -0.27435 -0.14074 L -0.27123 -0.13889 C -0.27019 -0.1375 -0.26927 -0.13611 -0.2681 -0.13519 C -0.26615 -0.13357 -0.26407 -0.13264 -0.26198 -0.13149 L -0.25274 -0.12616 L -0.24037 -0.11875 L -0.23425 -0.11505 C -0.23216 -0.11459 -0.23021 -0.11366 -0.22813 -0.1132 C -0.22175 -0.11181 -0.21133 -0.11019 -0.20547 -0.10973 C -0.19584 -0.1088 -0.18633 -0.10857 -0.1767 -0.10787 C -0.17162 -0.10741 -0.16641 -0.10625 -0.16133 -0.10602 C -0.14688 -0.1051 -0.13255 -0.10463 -0.1181 -0.10417 C -0.11472 -0.10348 -0.1112 -0.10348 -0.10782 -0.10232 C -0.10573 -0.10162 -0.10378 -0.09977 -0.1017 -0.09861 L -0.09558 -0.09491 L -0.09245 -0.09329 C -0.09141 -0.0926 -0.09024 -0.09236 -0.08933 -0.09144 C -0.08737 -0.08889 -0.0849 -0.08704 -0.08321 -0.08403 C -0.08216 -0.08218 -0.08138 -0.0801 -0.08008 -0.07848 C -0.07917 -0.07755 -0.078 -0.07755 -0.07709 -0.07686 C -0.07591 -0.0757 -0.075 -0.07431 -0.07396 -0.07315 C -0.07331 -0.0713 -0.07292 -0.06899 -0.07188 -0.0676 C -0.0711 -0.06644 -0.06979 -0.06667 -0.06875 -0.06574 C -0.06771 -0.06482 -0.0668 -0.06343 -0.06576 -0.06204 C -0.06485 -0.05973 -0.06328 -0.05463 -0.06159 -0.05301 C -0.06068 -0.05209 -0.05951 -0.05209 -0.0586 -0.05116 C -0.04792 -0.04074 -0.05625 -0.04607 -0.04935 -0.04213 C -0.04545 -0.03519 -0.04805 -0.03936 -0.04102 -0.03102 L -0.03802 -0.02755 L -0.0349 -0.02385 C -0.02904 -0.00811 -0.03685 -0.02662 -0.02982 -0.01644 C -0.02878 -0.01505 -0.02865 -0.01227 -0.02774 -0.01111 C -0.02683 -0.00973 -0.02552 -0.01019 -0.02461 -0.00926 C -0.02253 -0.00695 -0.02084 -0.00324 -0.01849 -0.00186 L -0.01224 0.00185 L -0.00925 0.0037 C -0.00821 0.00486 -0.00729 0.00648 -0.00612 0.00717 C -0.0013 0.01088 0.00169 0.00833 0.00729 0.00717 C 0.00924 0.00601 0.01159 0.00578 0.01341 0.0037 L 0.01953 -0.00371 C 0.02422 -0.01621 0.02291 -0.01042 0.02474 -0.02014 C 0.025 -0.02431 0.02539 -0.02871 0.02578 -0.03287 C 0.02604 -0.03588 0.02682 -0.03889 0.02682 -0.04213 C 0.02682 -0.04399 0.02604 -0.03843 0.02578 -0.03658 C 0.02526 -0.0338 0.02448 -0.02662 0.0237 -0.02385 C 0.02317 -0.02176 0.02252 -0.01968 0.02161 -0.01829 C 0.01979 -0.01551 0.01745 -0.01343 0.01549 -0.01111 L 0.00924 -0.00371 C 0.0082 -0.00255 0.00742 -0.0007 0.00625 3.7037E-6 C -0.0013 0.00439 0.00208 0.00277 -0.00404 0.00532 L -0.01328 3.7037E-6 C -0.01433 -0.0007 -0.0155 -0.0007 -0.01641 -0.00186 L -0.02565 -0.01274 L -0.03177 -0.02014 L -0.0349 -0.02385 C -0.0349 -0.02361 -0.03386 -0.01945 -0.03282 -0.01829 L -0.0267 -0.01111 C -0.02565 -0.00973 -0.02474 -0.00811 -0.02357 -0.00741 C -0.02253 -0.00672 -0.02149 -0.00649 -0.02058 -0.00556 C -0.0194 -0.00463 -0.01862 -0.00278 -0.01745 -0.00186 C -0.0155 -0.00024 -0.0112 0.00185 -0.0112 0.00208 C -0.00209 -0.00024 -0.00586 3.7037E-6 2.91667E-6 3.7037E-6 " pathEditMode="relative" rAng="0" ptsTypes="AAAAAAAAAAAAAAAAAAAAAAAAAAAAAAAAAAAAAAAAAAAAAAAAAAAAAAAAAAAAAAAAAAAAA">
                                      <p:cBhvr>
                                        <p:cTn id="6" dur="5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9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b="1" dirty="0"/>
              <a:t>How to unstuck and keep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16" y="1475666"/>
            <a:ext cx="11130742" cy="4351338"/>
          </a:xfrm>
        </p:spPr>
        <p:txBody>
          <a:bodyPr/>
          <a:lstStyle/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B0D4-87D4-42A3-A67F-B8F524B75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/>
          <a:stretch/>
        </p:blipFill>
        <p:spPr>
          <a:xfrm>
            <a:off x="2266122" y="1769221"/>
            <a:ext cx="7720354" cy="4419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28392-9B5B-46B2-A601-4A6F7C37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75" y="2843506"/>
            <a:ext cx="5006789" cy="12444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928B4E-A41E-004E-B659-3E28BBF8DD80}"/>
              </a:ext>
            </a:extLst>
          </p:cNvPr>
          <p:cNvSpPr/>
          <p:nvPr/>
        </p:nvSpPr>
        <p:spPr>
          <a:xfrm>
            <a:off x="2798064" y="1869819"/>
            <a:ext cx="821370" cy="6810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7C5F2-AF6F-424A-9A79-2C1EE88B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4876" y="634949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A26EC-0118-3B4E-B165-EAF3C54D30F7}"/>
              </a:ext>
            </a:extLst>
          </p:cNvPr>
          <p:cNvSpPr txBox="1"/>
          <p:nvPr/>
        </p:nvSpPr>
        <p:spPr>
          <a:xfrm>
            <a:off x="5763491" y="2843506"/>
            <a:ext cx="4807527" cy="12444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BB7ED9-66AA-A54F-BAD7-B5647A7101D9}"/>
              </a:ext>
            </a:extLst>
          </p:cNvPr>
          <p:cNvSpPr txBox="1"/>
          <p:nvPr/>
        </p:nvSpPr>
        <p:spPr>
          <a:xfrm>
            <a:off x="4151376" y="1834579"/>
            <a:ext cx="4807527" cy="12444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BCE8FE7-A1E9-9340-B1BC-CCD2FD2F67D4}"/>
              </a:ext>
            </a:extLst>
          </p:cNvPr>
          <p:cNvSpPr/>
          <p:nvPr/>
        </p:nvSpPr>
        <p:spPr>
          <a:xfrm rot="1335794">
            <a:off x="4433455" y="3465737"/>
            <a:ext cx="1330036" cy="622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253DE-5098-F14A-8D8D-74DC596D30EE}"/>
              </a:ext>
            </a:extLst>
          </p:cNvPr>
          <p:cNvSpPr txBox="1"/>
          <p:nvPr/>
        </p:nvSpPr>
        <p:spPr>
          <a:xfrm>
            <a:off x="6496508" y="5334608"/>
            <a:ext cx="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9C17B-CA87-5345-99E5-DA0B2F598D88}"/>
              </a:ext>
            </a:extLst>
          </p:cNvPr>
          <p:cNvSpPr txBox="1"/>
          <p:nvPr/>
        </p:nvSpPr>
        <p:spPr>
          <a:xfrm>
            <a:off x="8556055" y="5788253"/>
            <a:ext cx="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CE73F-C148-3F4C-B4CD-6F1A0D3C5FEA}"/>
              </a:ext>
            </a:extLst>
          </p:cNvPr>
          <p:cNvSpPr/>
          <p:nvPr/>
        </p:nvSpPr>
        <p:spPr>
          <a:xfrm>
            <a:off x="7106478" y="5140669"/>
            <a:ext cx="277091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2D909-32E4-F94C-9DB4-3A4F67D9317C}"/>
              </a:ext>
            </a:extLst>
          </p:cNvPr>
          <p:cNvSpPr txBox="1"/>
          <p:nvPr/>
        </p:nvSpPr>
        <p:spPr>
          <a:xfrm>
            <a:off x="5183991" y="1376888"/>
            <a:ext cx="56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 the momentum from previous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Adam optimizer for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9922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239 -0.19097 C -0.32057 -0.18519 -0.31875 -0.17685 -0.3151 -0.17245 C -0.31419 -0.17153 -0.31302 -0.1713 -0.31198 -0.1706 C -0.30963 -0.16644 -0.30599 -0.15926 -0.3026 -0.15764 C -0.3013 -0.15718 -0.29987 -0.15671 -0.29844 -0.15579 C -0.29635 -0.15486 -0.29427 -0.15347 -0.29219 -0.15208 L -0.28906 -0.15023 C -0.28841 -0.14838 -0.28802 -0.14606 -0.28698 -0.14468 C -0.28581 -0.14329 -0.28424 -0.14375 -0.28281 -0.14282 C -0.28073 -0.1419 -0.27864 -0.14051 -0.27656 -0.13912 C -0.27552 -0.13866 -0.27448 -0.13843 -0.27344 -0.13727 C -0.27239 -0.13611 -0.27148 -0.13449 -0.27031 -0.13356 C -0.26836 -0.13218 -0.26614 -0.13125 -0.26406 -0.12986 L -0.25469 -0.12431 L -0.24219 -0.1169 C -0.24023 -0.11574 -0.23711 -0.11389 -0.23489 -0.11319 C -0.22539 -0.11111 -0.20742 -0.11019 -0.19948 -0.10949 C -0.19844 -0.10903 -0.19753 -0.1081 -0.19635 -0.10764 C -0.18268 -0.10324 -0.17253 -0.10671 -0.15677 -0.10764 C -0.15299 -0.10718 -0.14154 -0.10556 -0.13698 -0.10394 C -0.13594 -0.1037 -0.13503 -0.10278 -0.13385 -0.10208 C -0.13216 -0.10139 -0.13047 -0.10093 -0.12864 -0.10023 C -0.12669 -0.09977 -0.12448 -0.09931 -0.12239 -0.09838 C -0.12031 -0.09745 -0.11823 -0.09606 -0.11614 -0.09468 C -0.1151 -0.09421 -0.11419 -0.09352 -0.11302 -0.09282 C -0.10677 -0.09005 -0.11029 -0.0919 -0.1026 -0.08727 L -0.09948 -0.08542 C -0.09844 -0.08495 -0.09739 -0.08472 -0.09635 -0.08356 L -0.08698 -0.07245 C -0.08594 -0.0713 -0.08516 -0.06968 -0.08385 -0.06875 C -0.07812 -0.06551 -0.08333 -0.06898 -0.0776 -0.06319 C -0.0763 -0.06204 -0.07487 -0.06088 -0.07344 -0.05949 C -0.07239 -0.05856 -0.07148 -0.05694 -0.07031 -0.05579 C -0.06172 -0.04815 -0.07305 -0.06088 -0.06406 -0.05023 C -0.06341 -0.04838 -0.06302 -0.0463 -0.06198 -0.04468 C -0.0612 -0.04352 -0.05989 -0.04398 -0.05885 -0.04282 C -0.05677 -0.04074 -0.05469 -0.03796 -0.0526 -0.03542 L -0.04948 -0.03171 C -0.04883 -0.02986 -0.04844 -0.02778 -0.04739 -0.02616 C -0.04661 -0.025 -0.04531 -0.02523 -0.04427 -0.02431 C -0.04323 -0.02338 -0.04219 -0.02222 -0.04114 -0.0206 C -0.0401 -0.01898 -0.03919 -0.0169 -0.03802 -0.01505 C -0.03255 -0.00694 -0.0375 -0.01528 -0.03177 -0.00949 C -0.02969 -0.00741 -0.0276 -0.00463 -0.02552 -0.00208 C -0.02057 0.0037 -0.0237 0.00069 -0.01614 0.00532 L -0.01302 0.00718 C -0.00364 0.00463 -0.00807 0.00648 0.00052 0.00162 L 0.00365 -0.00023 C 0.00469 -0.00093 0.00573 -0.00116 0.00677 -0.00208 L 0.01302 -0.00949 C 0.01367 -0.01134 0.01419 -0.01343 0.01511 -0.01505 C 0.01602 -0.01713 0.01732 -0.01852 0.01823 -0.0206 C 0.01875 -0.02245 0.01875 -0.02454 0.01927 -0.02616 C 0.01979 -0.02824 0.02083 -0.02986 0.02136 -0.03171 C 0.02214 -0.03542 0.02214 -0.03958 0.02344 -0.04282 C 0.02409 -0.04468 0.025 -0.04653 0.02552 -0.04838 C 0.0263 -0.05208 0.02682 -0.05579 0.02761 -0.05949 C 0.02787 -0.06134 0.028 -0.06343 0.02865 -0.06505 C 0.0319 -0.07407 0.03021 -0.06852 0.03281 -0.08171 C 0.03307 -0.08356 0.0332 -0.08565 0.03386 -0.08727 C 0.03607 -0.09352 0.03581 -0.0919 0.03698 -0.09838 C 0.03737 -0.10093 0.0375 -0.10347 0.03802 -0.10579 C 0.03854 -0.10972 0.03945 -0.11319 0.04011 -0.1169 C 0.04037 -0.11944 0.04141 -0.12731 0.04219 -0.12986 C 0.04271 -0.13194 0.04362 -0.13356 0.04427 -0.13542 C 0.04466 -0.13727 0.04453 -0.13958 0.04531 -0.14097 C 0.04609 -0.14282 0.0474 -0.14352 0.04844 -0.14468 C 0.0487 -0.14653 0.0487 -0.14884 0.04948 -0.15023 C 0.0513 -0.15463 0.05417 -0.15463 0.05677 -0.15579 C 0.05781 -0.15648 0.05886 -0.15718 0.0599 -0.15764 L 0.06615 -0.15394 L 0.06927 -0.15208 C 0.06992 -0.15023 0.07031 -0.14815 0.07136 -0.14653 C 0.07318 -0.14375 0.07761 -0.13912 0.07761 -0.13889 C 0.07787 -0.13727 0.07813 -0.13542 0.07865 -0.13356 C 0.07917 -0.13171 0.08021 -0.13032 0.08073 -0.12801 C 0.08138 -0.12454 0.08125 -0.1206 0.08177 -0.1169 C 0.0819 -0.11505 0.08242 -0.11319 0.08281 -0.11134 C 0.08307 -0.10648 0.08333 -0.10162 0.08386 -0.09653 C 0.08399 -0.09468 0.08451 -0.09306 0.0849 -0.09097 C 0.08529 -0.08796 0.08529 -0.08472 0.08594 -0.08171 C 0.08633 -0.07917 0.08737 -0.07685 0.08802 -0.07431 C 0.08841 -0.07269 0.08867 -0.07083 0.08906 -0.06875 C 0.09219 -0.04931 0.08711 -0.07685 0.09219 -0.05023 L 0.09323 -0.04468 C 0.09349 -0.04282 0.09375 -0.04097 0.09427 -0.03912 C 0.09492 -0.03681 0.0957 -0.03426 0.09636 -0.03171 C 0.09675 -0.03009 0.09688 -0.02801 0.0974 -0.02616 C 0.09792 -0.02431 0.09883 -0.02269 0.09948 -0.0206 C 0.09987 -0.01898 0.1 -0.0169 0.10052 -0.01505 C 0.10104 -0.01319 0.10208 -0.01157 0.10261 -0.00949 C 0.10339 -0.00602 0.10391 -0.00208 0.10469 0.00162 C 0.10495 0.00347 0.10508 0.00532 0.10573 0.00718 L 0.10781 0.01273 C 0.10833 0.01782 0.10899 0.02407 0.1099 0.0294 C 0.11042 0.0331 0.11133 0.03657 0.11198 0.04051 C 0.11224 0.04282 0.11237 0.04537 0.11302 0.04792 C 0.11341 0.04977 0.11445 0.05139 0.11511 0.05347 C 0.1155 0.05509 0.1155 0.05718 0.11615 0.05903 C 0.11732 0.06273 0.11888 0.06644 0.12031 0.07014 C 0.12096 0.07199 0.12188 0.07338 0.1224 0.07569 C 0.12266 0.07755 0.12266 0.07963 0.12344 0.08125 C 0.12422 0.08287 0.12552 0.08356 0.12656 0.08495 C 0.12682 0.08727 0.12695 0.08981 0.12761 0.09236 C 0.12865 0.09699 0.13021 0.09931 0.13281 0.10162 C 0.13372 0.10231 0.1349 0.10278 0.13594 0.10347 C 0.13698 0.10208 0.13828 0.10162 0.13906 0.09977 C 0.14102 0.09421 0.13958 0.08843 0.13906 0.0831 C 0.13945 0.08009 0.14115 0.06875 0.14115 0.06644 C 0.14115 0.06435 0.14037 0.06273 0.14011 0.06088 C 0.1388 0.08681 0.14037 0.07593 0.13698 0.09421 C 0.13659 0.09606 0.13685 0.09861 0.13594 0.09977 L 0.13281 0.10347 C 0.13177 0.10208 0.13047 0.10139 0.12969 0.09977 C 0.12891 0.09815 0.12904 0.09583 0.12865 0.09421 C 0.128 0.09213 0.12721 0.09051 0.12656 0.08866 C 0.12578 0.08356 0.12526 0.07847 0.12448 0.07384 C 0.12409 0.07199 0.1237 0.07014 0.12344 0.06829 C 0.12292 0.06574 0.12292 0.06319 0.1224 0.06088 C 0.12188 0.0588 0.12096 0.05718 0.12031 0.05532 C 0.12057 0.05833 0.1207 0.06157 0.12136 0.06458 C 0.12175 0.06667 0.12292 0.06806 0.12344 0.07014 C 0.12422 0.07361 0.12474 0.07755 0.12552 0.08125 L 0.12761 0.09236 C 0.12787 0.09421 0.12761 0.09722 0.12865 0.09792 L 0.13177 0.09977 C 0.13425 0.10625 0.13268 0.10417 0.13594 0.10718 " pathEditMode="relative" rAng="0" ptsTypes="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6864-E1B3-98CA-CBF9-256AFBA0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</a:t>
            </a:r>
            <a:r>
              <a:rPr lang="en-US" sz="4400" dirty="0"/>
              <a:t>How Neurons Work</a:t>
            </a:r>
            <a:br>
              <a:rPr lang="en-US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4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5E00-9CA4-CE4A-913F-BE4E8F03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a neural network’s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31B42-7231-9841-B8EA-A2406B6B4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03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Structure of the neural network:</a:t>
            </a:r>
          </a:p>
          <a:p>
            <a:pPr lvl="1"/>
            <a:r>
              <a:rPr lang="en-US" dirty="0"/>
              <a:t>layers and connections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Activation function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ReLU</a:t>
            </a:r>
            <a:r>
              <a:rPr lang="en-US" dirty="0"/>
              <a:t> or Sigmoid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 (w and b) </a:t>
            </a:r>
          </a:p>
          <a:p>
            <a:pPr lvl="1"/>
            <a:r>
              <a:rPr lang="en-US"/>
              <a:t>back propagation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3B2B2-4DD7-9C4D-BFE7-14D49440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94" y="1399525"/>
            <a:ext cx="3608509" cy="187414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F0550B2-1019-F34F-9003-1743E601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86" y="3426884"/>
            <a:ext cx="1200583" cy="85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F5BAD-5BAC-9B45-A96A-6407678CE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3426884"/>
            <a:ext cx="1363203" cy="1002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6C5BF-2C53-2E40-BFDC-D10C83D79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486" y="4639345"/>
            <a:ext cx="3713270" cy="172802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E9F35-9809-584E-8B16-4FC4C6B2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CF97B-1311-3D42-8EC8-BFD91CFA15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323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5EF1-1373-8B50-2088-79C2CF68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01D0-FF6A-55C3-F77D-AFED8753A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https://neuralnetworksimulator.onrender.com/</a:t>
            </a:r>
            <a:endParaRPr lang="en-US" dirty="0"/>
          </a:p>
          <a:p>
            <a:endParaRPr lang="en-US"/>
          </a:p>
          <a:p>
            <a:r>
              <a:rPr lang="en-US"/>
              <a:t>Observe </a:t>
            </a:r>
            <a:r>
              <a:rPr lang="en-US" dirty="0"/>
              <a:t>the forward and backpropagation process</a:t>
            </a:r>
          </a:p>
          <a:p>
            <a:endParaRPr lang="en-US" dirty="0"/>
          </a:p>
          <a:p>
            <a:r>
              <a:rPr lang="en-US" dirty="0"/>
              <a:t>Think: </a:t>
            </a:r>
          </a:p>
          <a:p>
            <a:pPr lvl="1"/>
            <a:r>
              <a:rPr lang="en-US" dirty="0"/>
              <a:t>How is this different than human brains in “learning”?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4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0A79-2C33-0543-BF11-07D41607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human neuron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14618-17F7-5949-8D69-A40BD10C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969447-B090-4844-9E9D-AD2B4B9E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3" y="2493645"/>
            <a:ext cx="8064500" cy="3505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78047-334A-C949-A281-EE18137D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77B3-88C0-46AF-F129-3F102C87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 jerk reflex mechanism</a:t>
            </a:r>
          </a:p>
        </p:txBody>
      </p:sp>
      <p:pic>
        <p:nvPicPr>
          <p:cNvPr id="4" name="Online Media 3" descr="Animation 16.3 Knee jerk reflex">
            <a:hlinkClick r:id="" action="ppaction://media"/>
            <a:extLst>
              <a:ext uri="{FF2B5EF4-FFF2-40B4-BE49-F238E27FC236}">
                <a16:creationId xmlns:a16="http://schemas.microsoft.com/office/drawing/2014/main" id="{21092D27-866D-9AD2-0758-1591DCB52AC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14575" y="1825625"/>
            <a:ext cx="7700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4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861F-09A9-9943-A3D0-CFC35390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6AC7F-4B53-634C-9118-513B67E9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04266C-A5B6-8842-B5FD-2381C987F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94" y="1035657"/>
            <a:ext cx="5250860" cy="480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F0350-28D0-1641-A9C7-2849F085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91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D65624D-982C-493B-89A1-512C73AE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51" y="1482098"/>
            <a:ext cx="10515600" cy="4351338"/>
          </a:xfrm>
        </p:spPr>
        <p:txBody>
          <a:bodyPr/>
          <a:lstStyle/>
          <a:p>
            <a:r>
              <a:rPr lang="en-US" b="1" dirty="0"/>
              <a:t>Neuron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29C9C-1ED4-409D-B188-A4BB1AE4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   -Neuron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783545-81CC-4696-90A2-FB5D2D9CB8E5}"/>
              </a:ext>
            </a:extLst>
          </p:cNvPr>
          <p:cNvSpPr/>
          <p:nvPr/>
        </p:nvSpPr>
        <p:spPr>
          <a:xfrm>
            <a:off x="1197003" y="3762790"/>
            <a:ext cx="684806" cy="684142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 dirty="0">
                <a:solidFill>
                  <a:schemeClr val="tx1"/>
                </a:solidFill>
              </a:rPr>
              <a:t>a</a:t>
            </a:r>
            <a:r>
              <a:rPr lang="en-US" sz="1400" i="1" dirty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86F852-0036-4489-A944-FECE958825F4}"/>
              </a:ext>
            </a:extLst>
          </p:cNvPr>
          <p:cNvSpPr/>
          <p:nvPr/>
        </p:nvSpPr>
        <p:spPr>
          <a:xfrm>
            <a:off x="1183751" y="2333943"/>
            <a:ext cx="684806" cy="684142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 dirty="0">
                <a:solidFill>
                  <a:schemeClr val="tx1"/>
                </a:solidFill>
              </a:rPr>
              <a:t>a</a:t>
            </a:r>
            <a:r>
              <a:rPr lang="en-US" sz="1400" i="1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66C3CD-9B93-43EE-9CC4-C5C2FE33F1FA}"/>
              </a:ext>
            </a:extLst>
          </p:cNvPr>
          <p:cNvSpPr/>
          <p:nvPr/>
        </p:nvSpPr>
        <p:spPr>
          <a:xfrm>
            <a:off x="1183751" y="5191637"/>
            <a:ext cx="684806" cy="684142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 dirty="0" err="1">
                <a:solidFill>
                  <a:schemeClr val="tx1"/>
                </a:solidFill>
              </a:rPr>
              <a:t>a</a:t>
            </a:r>
            <a:r>
              <a:rPr lang="en-US" sz="1400" i="1" dirty="0" err="1">
                <a:solidFill>
                  <a:schemeClr val="tx1"/>
                </a:solidFill>
              </a:rPr>
              <a:t>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625E7-8B27-47B1-9374-822E00622150}"/>
              </a:ext>
            </a:extLst>
          </p:cNvPr>
          <p:cNvSpPr/>
          <p:nvPr/>
        </p:nvSpPr>
        <p:spPr>
          <a:xfrm>
            <a:off x="4101547" y="3861236"/>
            <a:ext cx="516835" cy="524289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716A3-D857-49FA-9AE6-3F607D60A654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1868557" y="2676014"/>
            <a:ext cx="2232990" cy="144736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686934-E64A-475C-A543-85834412DFED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>
            <a:off x="1881809" y="4104861"/>
            <a:ext cx="2219738" cy="1852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E21114-D0FA-4A60-A0EF-E5C111AA27A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140226" y="4123381"/>
            <a:ext cx="1961321" cy="123173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068F381-3AC1-4672-9F80-2C4CE2205665}"/>
              </a:ext>
            </a:extLst>
          </p:cNvPr>
          <p:cNvSpPr/>
          <p:nvPr/>
        </p:nvSpPr>
        <p:spPr>
          <a:xfrm>
            <a:off x="2500352" y="2901020"/>
            <a:ext cx="581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W</a:t>
            </a:r>
            <a:r>
              <a:rPr lang="en-US" sz="1400" i="1" dirty="0"/>
              <a:t>1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E01487-BFD2-4E13-9EB9-C94C181533B2}"/>
              </a:ext>
            </a:extLst>
          </p:cNvPr>
          <p:cNvSpPr/>
          <p:nvPr/>
        </p:nvSpPr>
        <p:spPr>
          <a:xfrm>
            <a:off x="2500353" y="3747719"/>
            <a:ext cx="581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W</a:t>
            </a:r>
            <a:r>
              <a:rPr lang="en-US" sz="1400" i="1" dirty="0"/>
              <a:t>5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BBDA8C-8F53-4B10-AC7D-51B99BDC47A3}"/>
              </a:ext>
            </a:extLst>
          </p:cNvPr>
          <p:cNvSpPr/>
          <p:nvPr/>
        </p:nvSpPr>
        <p:spPr>
          <a:xfrm>
            <a:off x="2500352" y="4508414"/>
            <a:ext cx="581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W</a:t>
            </a:r>
            <a:r>
              <a:rPr lang="en-US" sz="1400" i="1" dirty="0"/>
              <a:t>K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DA571C-4775-4FFC-981E-D5881BF36DB3}"/>
              </a:ext>
            </a:extLst>
          </p:cNvPr>
          <p:cNvSpPr txBox="1"/>
          <p:nvPr/>
        </p:nvSpPr>
        <p:spPr>
          <a:xfrm>
            <a:off x="1415828" y="2915522"/>
            <a:ext cx="516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047B51-0502-4CB9-A783-6C24132EE962}"/>
              </a:ext>
            </a:extLst>
          </p:cNvPr>
          <p:cNvSpPr txBox="1"/>
          <p:nvPr/>
        </p:nvSpPr>
        <p:spPr>
          <a:xfrm>
            <a:off x="1415828" y="4388398"/>
            <a:ext cx="516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CB8AA3-3DB0-4E8E-A63A-C3EB3BED314A}"/>
              </a:ext>
            </a:extLst>
          </p:cNvPr>
          <p:cNvSpPr txBox="1"/>
          <p:nvPr/>
        </p:nvSpPr>
        <p:spPr>
          <a:xfrm>
            <a:off x="2600820" y="3185795"/>
            <a:ext cx="516835" cy="67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6CBC00-AB9C-406D-A86C-2C6653AD543D}"/>
              </a:ext>
            </a:extLst>
          </p:cNvPr>
          <p:cNvSpPr txBox="1"/>
          <p:nvPr/>
        </p:nvSpPr>
        <p:spPr>
          <a:xfrm>
            <a:off x="2607284" y="3985600"/>
            <a:ext cx="516835" cy="67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96DAFC-95E4-4466-8F7F-7F0A3DBDFB99}"/>
              </a:ext>
            </a:extLst>
          </p:cNvPr>
          <p:cNvSpPr/>
          <p:nvPr/>
        </p:nvSpPr>
        <p:spPr>
          <a:xfrm>
            <a:off x="4101546" y="5137522"/>
            <a:ext cx="516835" cy="52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 dirty="0">
                <a:solidFill>
                  <a:schemeClr val="tx1"/>
                </a:solidFill>
              </a:rPr>
              <a:t> b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0FDE70-A5B0-42FC-8E39-B8C23076FD91}"/>
              </a:ext>
            </a:extLst>
          </p:cNvPr>
          <p:cNvCxnSpPr>
            <a:cxnSpLocks/>
            <a:stCxn id="34" idx="0"/>
            <a:endCxn id="13" idx="2"/>
          </p:cNvCxnSpPr>
          <p:nvPr/>
        </p:nvCxnSpPr>
        <p:spPr>
          <a:xfrm flipV="1">
            <a:off x="4359964" y="4385525"/>
            <a:ext cx="1" cy="75199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7032C2B-4275-45F8-AD32-DC80F8BB34A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618382" y="4104860"/>
            <a:ext cx="2105940" cy="1852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EA74EB2-57B3-4720-A099-0EF1B3D12068}"/>
              </a:ext>
            </a:extLst>
          </p:cNvPr>
          <p:cNvSpPr/>
          <p:nvPr/>
        </p:nvSpPr>
        <p:spPr>
          <a:xfrm>
            <a:off x="5412539" y="3601947"/>
            <a:ext cx="3465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z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717AAC-AB26-4BFC-A023-0509AAF90E8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720554" y="4104860"/>
            <a:ext cx="2035101" cy="1973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3C821F1-83F0-472D-8D8A-81D4FC65D0F8}"/>
              </a:ext>
            </a:extLst>
          </p:cNvPr>
          <p:cNvSpPr/>
          <p:nvPr/>
        </p:nvSpPr>
        <p:spPr>
          <a:xfrm>
            <a:off x="9755655" y="3862983"/>
            <a:ext cx="369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a</a:t>
            </a:r>
            <a:endParaRPr lang="en-US" sz="2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343871-115F-4153-B600-CEBBE212DF4D}"/>
              </a:ext>
            </a:extLst>
          </p:cNvPr>
          <p:cNvSpPr txBox="1"/>
          <p:nvPr/>
        </p:nvSpPr>
        <p:spPr>
          <a:xfrm>
            <a:off x="2229638" y="5239232"/>
            <a:ext cx="12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Weights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66F7CE-394E-4594-88BB-C761E2FDA024}"/>
              </a:ext>
            </a:extLst>
          </p:cNvPr>
          <p:cNvSpPr txBox="1"/>
          <p:nvPr/>
        </p:nvSpPr>
        <p:spPr>
          <a:xfrm>
            <a:off x="4028658" y="5832264"/>
            <a:ext cx="10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Bias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CDF582-1251-4D86-8E4A-0A1BD2B50779}"/>
              </a:ext>
            </a:extLst>
          </p:cNvPr>
          <p:cNvSpPr txBox="1"/>
          <p:nvPr/>
        </p:nvSpPr>
        <p:spPr>
          <a:xfrm>
            <a:off x="6118621" y="4697983"/>
            <a:ext cx="2207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Activation Function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B3D811-FE38-448D-8CA9-73E10610C49F}"/>
              </a:ext>
            </a:extLst>
          </p:cNvPr>
          <p:cNvSpPr txBox="1"/>
          <p:nvPr/>
        </p:nvSpPr>
        <p:spPr>
          <a:xfrm>
            <a:off x="9349409" y="4697983"/>
            <a:ext cx="10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Output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2A91B7-0462-C243-9C6C-048D0AC945D4}"/>
              </a:ext>
            </a:extLst>
          </p:cNvPr>
          <p:cNvGrpSpPr/>
          <p:nvPr/>
        </p:nvGrpSpPr>
        <p:grpSpPr>
          <a:xfrm>
            <a:off x="2607284" y="2162606"/>
            <a:ext cx="7598227" cy="1424789"/>
            <a:chOff x="2607284" y="2162606"/>
            <a:chExt cx="7598227" cy="14247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D92D76C-F7B0-3B49-8C4E-96B4799172AA}"/>
                </a:ext>
              </a:extLst>
            </p:cNvPr>
            <p:cNvGrpSpPr/>
            <p:nvPr/>
          </p:nvGrpSpPr>
          <p:grpSpPr>
            <a:xfrm>
              <a:off x="2607284" y="2162606"/>
              <a:ext cx="7598227" cy="613471"/>
              <a:chOff x="1427088" y="1498923"/>
              <a:chExt cx="7598227" cy="613471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BA66DFEC-BFE6-4CF2-B9EB-8075681A1FBC}"/>
                  </a:ext>
                </a:extLst>
              </p:cNvPr>
              <p:cNvSpPr/>
              <p:nvPr/>
            </p:nvSpPr>
            <p:spPr>
              <a:xfrm>
                <a:off x="2884000" y="1527619"/>
                <a:ext cx="5830957" cy="58477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08EA805-CD77-4251-99C0-F3035EA2B606}"/>
                  </a:ext>
                </a:extLst>
              </p:cNvPr>
              <p:cNvSpPr/>
              <p:nvPr/>
            </p:nvSpPr>
            <p:spPr>
              <a:xfrm>
                <a:off x="1427088" y="1498923"/>
                <a:ext cx="75982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45615" marR="0">
                  <a:spcBef>
                    <a:spcPts val="435"/>
                  </a:spcBef>
                  <a:spcAft>
                    <a:spcPts val="0"/>
                  </a:spcAft>
                </a:pPr>
                <a:r>
                  <a:rPr lang="en-US" sz="3200" b="1" i="1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z</a:t>
                </a:r>
                <a:r>
                  <a:rPr lang="en-US" sz="2800" b="1" i="1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 </a:t>
                </a:r>
                <a:r>
                  <a:rPr lang="en-US" sz="2800" b="1" dirty="0">
                    <a:latin typeface="Symbol" panose="05050102010706020507" pitchFamily="18" charset="2"/>
                    <a:ea typeface="DejaVu Sans"/>
                    <a:cs typeface="DejaVu Sans"/>
                  </a:rPr>
                  <a:t>=</a:t>
                </a:r>
                <a:r>
                  <a:rPr lang="en-US" sz="2800" b="1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 </a:t>
                </a:r>
                <a:r>
                  <a:rPr lang="en-US" sz="2800" b="1" i="1" spc="-120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a</a:t>
                </a:r>
                <a:r>
                  <a:rPr lang="en-US" sz="1600" b="1" spc="-120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1</a:t>
                </a:r>
                <a:r>
                  <a:rPr lang="en-US" sz="2800" b="1" i="1" spc="-120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w</a:t>
                </a:r>
                <a:r>
                  <a:rPr lang="en-US" sz="1600" b="1" spc="-120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1</a:t>
                </a:r>
                <a:r>
                  <a:rPr lang="en-US" sz="2800" b="1" dirty="0">
                    <a:latin typeface="DejaVu Sans"/>
                    <a:ea typeface="DejaVu Sans"/>
                    <a:cs typeface="DejaVu Sans"/>
                  </a:rPr>
                  <a:t>  </a:t>
                </a:r>
                <a:r>
                  <a:rPr lang="en-US" sz="2800" b="1" spc="300" dirty="0">
                    <a:latin typeface="Symbol" panose="05050102010706020507" pitchFamily="18" charset="2"/>
                    <a:ea typeface="DejaVu Sans"/>
                    <a:cs typeface="DejaVu Sans"/>
                  </a:rPr>
                  <a:t>+</a:t>
                </a:r>
                <a:r>
                  <a:rPr lang="en-US" sz="2800" b="1" spc="305" dirty="0">
                    <a:latin typeface="Arial" panose="020B0604020202020204" pitchFamily="34" charset="0"/>
                    <a:ea typeface="DejaVu Sans"/>
                    <a:cs typeface="DejaVu Sans"/>
                  </a:rPr>
                  <a:t>…</a:t>
                </a:r>
                <a:r>
                  <a:rPr lang="en-US" sz="2800" b="1" i="1" spc="-120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 a</a:t>
                </a:r>
                <a:r>
                  <a:rPr lang="en-US" sz="1600" b="1" i="1" spc="-120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5</a:t>
                </a:r>
                <a:r>
                  <a:rPr lang="en-US" sz="2800" b="1" i="1" spc="-120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w</a:t>
                </a:r>
                <a:r>
                  <a:rPr lang="en-US" sz="1600" b="1" i="1" spc="-120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5</a:t>
                </a:r>
                <a:r>
                  <a:rPr lang="en-US" sz="2800" b="1" dirty="0">
                    <a:latin typeface="DejaVu Sans"/>
                    <a:ea typeface="DejaVu Sans"/>
                    <a:cs typeface="DejaVu Sans"/>
                  </a:rPr>
                  <a:t> </a:t>
                </a:r>
                <a:r>
                  <a:rPr lang="en-US" sz="2800" b="1" dirty="0">
                    <a:latin typeface="Symbol" panose="05050102010706020507" pitchFamily="18" charset="2"/>
                    <a:ea typeface="DejaVu Sans"/>
                    <a:cs typeface="DejaVu Sans"/>
                  </a:rPr>
                  <a:t>+</a:t>
                </a:r>
                <a:r>
                  <a:rPr lang="en-US" sz="2800" b="1" spc="305" dirty="0">
                    <a:latin typeface="Arial" panose="020B0604020202020204" pitchFamily="34" charset="0"/>
                    <a:ea typeface="DejaVu Sans"/>
                    <a:cs typeface="DejaVu Sans"/>
                  </a:rPr>
                  <a:t>…</a:t>
                </a:r>
                <a:r>
                  <a:rPr lang="en-US" sz="2800" b="1" i="1" dirty="0" err="1">
                    <a:latin typeface="Times New Roman" panose="02020603050405020304" pitchFamily="18" charset="0"/>
                    <a:ea typeface="DejaVu Sans"/>
                    <a:cs typeface="DejaVu Sans"/>
                  </a:rPr>
                  <a:t>a</a:t>
                </a:r>
                <a:r>
                  <a:rPr lang="en-US" sz="1600" b="1" i="1" dirty="0" err="1">
                    <a:latin typeface="Times New Roman" panose="02020603050405020304" pitchFamily="18" charset="0"/>
                    <a:ea typeface="DejaVu Sans"/>
                    <a:cs typeface="DejaVu Sans"/>
                  </a:rPr>
                  <a:t>K</a:t>
                </a:r>
                <a:r>
                  <a:rPr lang="en-US" sz="2800" b="1" i="1" dirty="0" err="1">
                    <a:latin typeface="Times New Roman" panose="02020603050405020304" pitchFamily="18" charset="0"/>
                    <a:ea typeface="DejaVu Sans"/>
                    <a:cs typeface="DejaVu Sans"/>
                  </a:rPr>
                  <a:t>w</a:t>
                </a:r>
                <a:r>
                  <a:rPr lang="en-US" sz="1600" b="1" i="1" dirty="0" err="1">
                    <a:latin typeface="Times New Roman" panose="02020603050405020304" pitchFamily="18" charset="0"/>
                    <a:ea typeface="DejaVu Sans"/>
                    <a:cs typeface="DejaVu Sans"/>
                  </a:rPr>
                  <a:t>K</a:t>
                </a:r>
                <a:r>
                  <a:rPr lang="en-US" sz="2800" b="1" i="1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 </a:t>
                </a:r>
                <a:r>
                  <a:rPr lang="en-US" sz="2800" b="1" dirty="0">
                    <a:latin typeface="Symbol" panose="05050102010706020507" pitchFamily="18" charset="2"/>
                    <a:ea typeface="DejaVu Sans"/>
                    <a:cs typeface="DejaVu Sans"/>
                  </a:rPr>
                  <a:t>+</a:t>
                </a:r>
                <a:r>
                  <a:rPr lang="en-US" sz="2800" b="1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 </a:t>
                </a:r>
                <a:r>
                  <a:rPr lang="en-US" sz="2800" b="1" i="1" dirty="0">
                    <a:latin typeface="Times New Roman" panose="02020603050405020304" pitchFamily="18" charset="0"/>
                    <a:ea typeface="DejaVu Sans"/>
                    <a:cs typeface="DejaVu Sans"/>
                  </a:rPr>
                  <a:t>b</a:t>
                </a:r>
                <a:endParaRPr lang="en-US" sz="2800" b="1" dirty="0">
                  <a:effectLst/>
                  <a:latin typeface="DejaVu Sans"/>
                  <a:ea typeface="DejaVu Sans"/>
                  <a:cs typeface="DejaVu Sans"/>
                </a:endParaRPr>
              </a:p>
            </p:txBody>
          </p:sp>
        </p:grp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F0AF82ED-A361-6F45-9581-7587AA440E59}"/>
                </a:ext>
              </a:extLst>
            </p:cNvPr>
            <p:cNvSpPr/>
            <p:nvPr/>
          </p:nvSpPr>
          <p:spPr>
            <a:xfrm rot="16200000">
              <a:off x="5187861" y="3113216"/>
              <a:ext cx="795926" cy="152432"/>
            </a:xfrm>
            <a:prstGeom prst="lef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D3D13-E245-F24A-B5ED-A0279A93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078410-BD23-E436-CD72-C539FA0B6364}"/>
              </a:ext>
            </a:extLst>
          </p:cNvPr>
          <p:cNvSpPr/>
          <p:nvPr/>
        </p:nvSpPr>
        <p:spPr>
          <a:xfrm>
            <a:off x="6741052" y="3892962"/>
            <a:ext cx="979502" cy="492563"/>
          </a:xfrm>
          <a:prstGeom prst="rect">
            <a:avLst/>
          </a:prstGeom>
          <a:solidFill>
            <a:srgbClr val="DAE4F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CCAF9-5D27-051E-DA81-D5F393259378}"/>
              </a:ext>
            </a:extLst>
          </p:cNvPr>
          <p:cNvSpPr txBox="1"/>
          <p:nvPr/>
        </p:nvSpPr>
        <p:spPr>
          <a:xfrm>
            <a:off x="6895597" y="3953988"/>
            <a:ext cx="68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Symbol" panose="05050102010706020507" pitchFamily="18" charset="2"/>
                <a:ea typeface="DejaVu Sans"/>
                <a:cs typeface="DejaVu Sans"/>
              </a:rPr>
              <a:t>s</a:t>
            </a:r>
            <a:r>
              <a:rPr lang="en-US" sz="2000" i="1" spc="-275" dirty="0">
                <a:latin typeface="Times New Roman" panose="02020603050405020304" pitchFamily="18" charset="0"/>
                <a:ea typeface="DejaVu Sans"/>
                <a:cs typeface="DejaVu Sans"/>
              </a:rPr>
              <a:t>  </a:t>
            </a:r>
            <a:r>
              <a:rPr lang="en-US" sz="2000" dirty="0"/>
              <a:t>(z)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D92AC-28C5-F118-7D7D-5DDD757838C1}"/>
              </a:ext>
            </a:extLst>
          </p:cNvPr>
          <p:cNvSpPr txBox="1"/>
          <p:nvPr/>
        </p:nvSpPr>
        <p:spPr>
          <a:xfrm>
            <a:off x="995194" y="5963437"/>
            <a:ext cx="10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405959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9C9C-1ED4-409D-B188-A4BB1AE4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   -Neuron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783545-81CC-4696-90A2-FB5D2D9CB8E5}"/>
              </a:ext>
            </a:extLst>
          </p:cNvPr>
          <p:cNvSpPr/>
          <p:nvPr/>
        </p:nvSpPr>
        <p:spPr>
          <a:xfrm>
            <a:off x="1197003" y="3762790"/>
            <a:ext cx="684806" cy="684142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 dirty="0">
                <a:solidFill>
                  <a:schemeClr val="tx1"/>
                </a:solidFill>
              </a:rPr>
              <a:t>a</a:t>
            </a:r>
            <a:r>
              <a:rPr lang="en-US" sz="1400" i="1" dirty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86F852-0036-4489-A944-FECE958825F4}"/>
              </a:ext>
            </a:extLst>
          </p:cNvPr>
          <p:cNvSpPr/>
          <p:nvPr/>
        </p:nvSpPr>
        <p:spPr>
          <a:xfrm>
            <a:off x="1183751" y="2333943"/>
            <a:ext cx="684806" cy="684142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 dirty="0">
                <a:solidFill>
                  <a:schemeClr val="tx1"/>
                </a:solidFill>
              </a:rPr>
              <a:t>a</a:t>
            </a:r>
            <a:r>
              <a:rPr lang="en-US" sz="1400" i="1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66C3CD-9B93-43EE-9CC4-C5C2FE33F1FA}"/>
              </a:ext>
            </a:extLst>
          </p:cNvPr>
          <p:cNvSpPr/>
          <p:nvPr/>
        </p:nvSpPr>
        <p:spPr>
          <a:xfrm>
            <a:off x="1183751" y="5191637"/>
            <a:ext cx="684806" cy="684142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 dirty="0" err="1">
                <a:solidFill>
                  <a:schemeClr val="tx1"/>
                </a:solidFill>
              </a:rPr>
              <a:t>a</a:t>
            </a:r>
            <a:r>
              <a:rPr lang="en-US" sz="1400" i="1" dirty="0" err="1">
                <a:solidFill>
                  <a:schemeClr val="tx1"/>
                </a:solidFill>
              </a:rPr>
              <a:t>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625E7-8B27-47B1-9374-822E00622150}"/>
              </a:ext>
            </a:extLst>
          </p:cNvPr>
          <p:cNvSpPr/>
          <p:nvPr/>
        </p:nvSpPr>
        <p:spPr>
          <a:xfrm>
            <a:off x="4101547" y="3861236"/>
            <a:ext cx="516835" cy="524289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716A3-D857-49FA-9AE6-3F607D60A654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1868557" y="2676014"/>
            <a:ext cx="2232990" cy="144736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686934-E64A-475C-A543-85834412DFED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>
            <a:off x="1881809" y="4104861"/>
            <a:ext cx="2219738" cy="1852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E21114-D0FA-4A60-A0EF-E5C111AA27A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140226" y="4123381"/>
            <a:ext cx="1961321" cy="123173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068F381-3AC1-4672-9F80-2C4CE2205665}"/>
              </a:ext>
            </a:extLst>
          </p:cNvPr>
          <p:cNvSpPr/>
          <p:nvPr/>
        </p:nvSpPr>
        <p:spPr>
          <a:xfrm>
            <a:off x="2500352" y="2901020"/>
            <a:ext cx="581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W</a:t>
            </a:r>
            <a:r>
              <a:rPr lang="en-US" sz="1400" i="1" dirty="0"/>
              <a:t>1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E01487-BFD2-4E13-9EB9-C94C181533B2}"/>
              </a:ext>
            </a:extLst>
          </p:cNvPr>
          <p:cNvSpPr/>
          <p:nvPr/>
        </p:nvSpPr>
        <p:spPr>
          <a:xfrm>
            <a:off x="2500353" y="3747719"/>
            <a:ext cx="581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W</a:t>
            </a:r>
            <a:r>
              <a:rPr lang="en-US" sz="1400" i="1" dirty="0"/>
              <a:t>5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BBDA8C-8F53-4B10-AC7D-51B99BDC47A3}"/>
              </a:ext>
            </a:extLst>
          </p:cNvPr>
          <p:cNvSpPr/>
          <p:nvPr/>
        </p:nvSpPr>
        <p:spPr>
          <a:xfrm>
            <a:off x="2500352" y="4508414"/>
            <a:ext cx="581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W</a:t>
            </a:r>
            <a:r>
              <a:rPr lang="en-US" sz="1400" i="1" dirty="0"/>
              <a:t>K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DA571C-4775-4FFC-981E-D5881BF36DB3}"/>
              </a:ext>
            </a:extLst>
          </p:cNvPr>
          <p:cNvSpPr txBox="1"/>
          <p:nvPr/>
        </p:nvSpPr>
        <p:spPr>
          <a:xfrm>
            <a:off x="1415828" y="2915522"/>
            <a:ext cx="516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047B51-0502-4CB9-A783-6C24132EE962}"/>
              </a:ext>
            </a:extLst>
          </p:cNvPr>
          <p:cNvSpPr txBox="1"/>
          <p:nvPr/>
        </p:nvSpPr>
        <p:spPr>
          <a:xfrm>
            <a:off x="1415828" y="4388398"/>
            <a:ext cx="516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  <a:p>
            <a:r>
              <a:rPr lang="en-US" sz="1600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CB8AA3-3DB0-4E8E-A63A-C3EB3BED314A}"/>
              </a:ext>
            </a:extLst>
          </p:cNvPr>
          <p:cNvSpPr txBox="1"/>
          <p:nvPr/>
        </p:nvSpPr>
        <p:spPr>
          <a:xfrm>
            <a:off x="2600820" y="3185795"/>
            <a:ext cx="516835" cy="67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6CBC00-AB9C-406D-A86C-2C6653AD543D}"/>
              </a:ext>
            </a:extLst>
          </p:cNvPr>
          <p:cNvSpPr txBox="1"/>
          <p:nvPr/>
        </p:nvSpPr>
        <p:spPr>
          <a:xfrm>
            <a:off x="2607284" y="3985600"/>
            <a:ext cx="516835" cy="67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  <a:p>
            <a:pPr>
              <a:lnSpc>
                <a:spcPts val="1500"/>
              </a:lnSpc>
            </a:pPr>
            <a:r>
              <a:rPr lang="en-US" sz="1600" b="1" dirty="0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96DAFC-95E4-4466-8F7F-7F0A3DBDFB99}"/>
              </a:ext>
            </a:extLst>
          </p:cNvPr>
          <p:cNvSpPr/>
          <p:nvPr/>
        </p:nvSpPr>
        <p:spPr>
          <a:xfrm>
            <a:off x="4101546" y="5137522"/>
            <a:ext cx="516835" cy="52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 dirty="0">
                <a:solidFill>
                  <a:schemeClr val="tx1"/>
                </a:solidFill>
              </a:rPr>
              <a:t> b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0FDE70-A5B0-42FC-8E39-B8C23076FD91}"/>
              </a:ext>
            </a:extLst>
          </p:cNvPr>
          <p:cNvCxnSpPr>
            <a:cxnSpLocks/>
            <a:stCxn id="34" idx="0"/>
            <a:endCxn id="13" idx="2"/>
          </p:cNvCxnSpPr>
          <p:nvPr/>
        </p:nvCxnSpPr>
        <p:spPr>
          <a:xfrm flipV="1">
            <a:off x="4359964" y="4385525"/>
            <a:ext cx="1" cy="75199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7032C2B-4275-45F8-AD32-DC80F8BB34A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618382" y="4104860"/>
            <a:ext cx="2105940" cy="1852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EA74EB2-57B3-4720-A099-0EF1B3D12068}"/>
              </a:ext>
            </a:extLst>
          </p:cNvPr>
          <p:cNvSpPr/>
          <p:nvPr/>
        </p:nvSpPr>
        <p:spPr>
          <a:xfrm>
            <a:off x="5412539" y="3601947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Z </a:t>
            </a:r>
            <a:r>
              <a:rPr lang="en-US" sz="2400" b="1" dirty="0">
                <a:solidFill>
                  <a:srgbClr val="C00000"/>
                </a:solidFill>
              </a:rPr>
              <a:t>= 4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717AAC-AB26-4BFC-A023-0509AAF90E8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720554" y="4104860"/>
            <a:ext cx="2035101" cy="1973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3C821F1-83F0-472D-8D8A-81D4FC65D0F8}"/>
              </a:ext>
            </a:extLst>
          </p:cNvPr>
          <p:cNvSpPr/>
          <p:nvPr/>
        </p:nvSpPr>
        <p:spPr>
          <a:xfrm>
            <a:off x="9755655" y="3862983"/>
            <a:ext cx="369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a</a:t>
            </a:r>
            <a:endParaRPr lang="en-US" sz="2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F1AB85-1170-4C6E-A10C-29640503C57E}"/>
              </a:ext>
            </a:extLst>
          </p:cNvPr>
          <p:cNvSpPr txBox="1"/>
          <p:nvPr/>
        </p:nvSpPr>
        <p:spPr>
          <a:xfrm>
            <a:off x="995194" y="5963437"/>
            <a:ext cx="10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Inputs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343871-115F-4153-B600-CEBBE212DF4D}"/>
              </a:ext>
            </a:extLst>
          </p:cNvPr>
          <p:cNvSpPr txBox="1"/>
          <p:nvPr/>
        </p:nvSpPr>
        <p:spPr>
          <a:xfrm>
            <a:off x="2229638" y="5239232"/>
            <a:ext cx="127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Weights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66F7CE-394E-4594-88BB-C761E2FDA024}"/>
              </a:ext>
            </a:extLst>
          </p:cNvPr>
          <p:cNvSpPr txBox="1"/>
          <p:nvPr/>
        </p:nvSpPr>
        <p:spPr>
          <a:xfrm>
            <a:off x="4028658" y="5832264"/>
            <a:ext cx="10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Bias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CDF582-1251-4D86-8E4A-0A1BD2B50779}"/>
              </a:ext>
            </a:extLst>
          </p:cNvPr>
          <p:cNvSpPr txBox="1"/>
          <p:nvPr/>
        </p:nvSpPr>
        <p:spPr>
          <a:xfrm>
            <a:off x="6118621" y="4697983"/>
            <a:ext cx="2207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Activation Function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B3D811-FE38-448D-8CA9-73E10610C49F}"/>
              </a:ext>
            </a:extLst>
          </p:cNvPr>
          <p:cNvSpPr txBox="1"/>
          <p:nvPr/>
        </p:nvSpPr>
        <p:spPr>
          <a:xfrm>
            <a:off x="9349409" y="4697983"/>
            <a:ext cx="10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Output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B32D2224-D770-480D-8457-F53E904F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750" y="1698353"/>
            <a:ext cx="1854433" cy="132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8963EE9-8B57-4246-95FB-B134D8BD6555}"/>
              </a:ext>
            </a:extLst>
          </p:cNvPr>
          <p:cNvSpPr/>
          <p:nvPr/>
        </p:nvSpPr>
        <p:spPr>
          <a:xfrm>
            <a:off x="5897216" y="1459645"/>
            <a:ext cx="4055167" cy="1746555"/>
          </a:xfrm>
          <a:prstGeom prst="wedgeRoundRectCallou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2A617B7-8406-4D59-8CDB-39DF14D6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322" y="1755283"/>
            <a:ext cx="1954598" cy="12628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CF3C05-6C06-406A-A964-73245851E545}"/>
              </a:ext>
            </a:extLst>
          </p:cNvPr>
          <p:cNvSpPr txBox="1"/>
          <p:nvPr/>
        </p:nvSpPr>
        <p:spPr>
          <a:xfrm>
            <a:off x="9468680" y="2808534"/>
            <a:ext cx="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C991D2-9B0D-4946-BE63-CB30C56E8F91}"/>
              </a:ext>
            </a:extLst>
          </p:cNvPr>
          <p:cNvSpPr/>
          <p:nvPr/>
        </p:nvSpPr>
        <p:spPr>
          <a:xfrm>
            <a:off x="7742050" y="3643195"/>
            <a:ext cx="996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0.98</a:t>
            </a:r>
            <a:endParaRPr lang="en-US" sz="24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B6CA7FA9-5D8D-4AFE-BD01-A5D194F2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186"/>
            <a:ext cx="10515600" cy="4351338"/>
          </a:xfrm>
        </p:spPr>
        <p:txBody>
          <a:bodyPr/>
          <a:lstStyle/>
          <a:p>
            <a:r>
              <a:rPr lang="en-US" b="1" dirty="0"/>
              <a:t>Neuron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825C72-CC03-1647-B627-B5DB06079B1C}"/>
              </a:ext>
            </a:extLst>
          </p:cNvPr>
          <p:cNvCxnSpPr/>
          <p:nvPr/>
        </p:nvCxnSpPr>
        <p:spPr>
          <a:xfrm flipV="1">
            <a:off x="9349409" y="1885950"/>
            <a:ext cx="0" cy="1015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0E73727-0D1D-B347-8DF8-157A8689C4B5}"/>
              </a:ext>
            </a:extLst>
          </p:cNvPr>
          <p:cNvSpPr/>
          <p:nvPr/>
        </p:nvSpPr>
        <p:spPr>
          <a:xfrm>
            <a:off x="9101344" y="2819257"/>
            <a:ext cx="496130" cy="31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2B6E43-CB29-3C44-A7DA-344F60A4CD1D}"/>
              </a:ext>
            </a:extLst>
          </p:cNvPr>
          <p:cNvCxnSpPr>
            <a:cxnSpLocks/>
          </p:cNvCxnSpPr>
          <p:nvPr/>
        </p:nvCxnSpPr>
        <p:spPr>
          <a:xfrm flipH="1" flipV="1">
            <a:off x="8785966" y="1905389"/>
            <a:ext cx="563443" cy="9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AEDA5A7-F3BA-384B-A5B3-A8DFD1C9F045}"/>
              </a:ext>
            </a:extLst>
          </p:cNvPr>
          <p:cNvSpPr/>
          <p:nvPr/>
        </p:nvSpPr>
        <p:spPr>
          <a:xfrm>
            <a:off x="8440165" y="1808964"/>
            <a:ext cx="496130" cy="31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0.98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F0803-4C3E-C44D-AF1C-1DF6E2DC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E3CA4-E55F-E507-E1D6-145360589244}"/>
              </a:ext>
            </a:extLst>
          </p:cNvPr>
          <p:cNvSpPr/>
          <p:nvPr/>
        </p:nvSpPr>
        <p:spPr>
          <a:xfrm>
            <a:off x="6741052" y="3892962"/>
            <a:ext cx="979502" cy="492563"/>
          </a:xfrm>
          <a:prstGeom prst="rect">
            <a:avLst/>
          </a:prstGeom>
          <a:solidFill>
            <a:srgbClr val="DAE4F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AA611-F9FE-7F43-7A58-5257E4DF0B97}"/>
              </a:ext>
            </a:extLst>
          </p:cNvPr>
          <p:cNvSpPr txBox="1"/>
          <p:nvPr/>
        </p:nvSpPr>
        <p:spPr>
          <a:xfrm>
            <a:off x="6895597" y="3953988"/>
            <a:ext cx="68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Symbol" panose="05050102010706020507" pitchFamily="18" charset="2"/>
                <a:ea typeface="DejaVu Sans"/>
                <a:cs typeface="DejaVu Sans"/>
              </a:rPr>
              <a:t>s</a:t>
            </a:r>
            <a:r>
              <a:rPr lang="en-US" sz="2000" i="1" spc="-275" dirty="0">
                <a:latin typeface="Times New Roman" panose="02020603050405020304" pitchFamily="18" charset="0"/>
                <a:ea typeface="DejaVu Sans"/>
                <a:cs typeface="DejaVu Sans"/>
              </a:rPr>
              <a:t>  </a:t>
            </a:r>
            <a:r>
              <a:rPr lang="en-US" sz="2000" dirty="0"/>
              <a:t>(z)</a:t>
            </a:r>
          </a:p>
        </p:txBody>
      </p:sp>
    </p:spTree>
    <p:extLst>
      <p:ext uri="{BB962C8B-B14F-4D97-AF65-F5344CB8AC3E}">
        <p14:creationId xmlns:p14="http://schemas.microsoft.com/office/powerpoint/2010/main" val="18170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6" grpId="0"/>
    </p:bldLst>
  </p:timing>
</p:sld>
</file>

<file path=ppt/theme/theme1.xml><?xml version="1.0" encoding="utf-8"?>
<a:theme xmlns:a="http://schemas.openxmlformats.org/drawingml/2006/main" name="JHU Research Cle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HU Research Clean" id="{9C437621-947E-4650-AE08-B5F42A35DA48}" vid="{11D5273D-3E0A-4A2A-957F-2B3E155D6D7D}"/>
    </a:ext>
  </a:extLst>
</a:theme>
</file>

<file path=ppt/theme/theme2.xml><?xml version="1.0" encoding="utf-8"?>
<a:theme xmlns:a="http://schemas.openxmlformats.org/drawingml/2006/main" name="JHU Bright Wid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HU Bright Wide Template" id="{AA2020BA-8CF5-46B9-870B-012C8F1C5C2F}" vid="{5D326DB3-8F86-4762-96AD-E2EC9BBE135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aa26e6-69c1-4d4f-a263-f9a4f72695d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E936D02CA271458AC2611CE31A9F13" ma:contentTypeVersion="16" ma:contentTypeDescription="Create a new document." ma:contentTypeScope="" ma:versionID="2f673d4a9faeb5ce3a5b82e2e6aac4de">
  <xsd:schema xmlns:xsd="http://www.w3.org/2001/XMLSchema" xmlns:xs="http://www.w3.org/2001/XMLSchema" xmlns:p="http://schemas.microsoft.com/office/2006/metadata/properties" xmlns:ns3="f1aa26e6-69c1-4d4f-a263-f9a4f72695dc" xmlns:ns4="6755d3f8-faee-428f-9bed-004ee8ec29d0" targetNamespace="http://schemas.microsoft.com/office/2006/metadata/properties" ma:root="true" ma:fieldsID="b90deb325875008f4c29efc0c465f2e5" ns3:_="" ns4:_="">
    <xsd:import namespace="f1aa26e6-69c1-4d4f-a263-f9a4f72695dc"/>
    <xsd:import namespace="6755d3f8-faee-428f-9bed-004ee8ec29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a26e6-69c1-4d4f-a263-f9a4f72695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5d3f8-faee-428f-9bed-004ee8ec29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007B5D-57F0-43EF-8151-FA52642E74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65FAF8-B8DC-4714-AF5B-F3AA0F1C76B8}">
  <ds:schemaRefs>
    <ds:schemaRef ds:uri="http://schemas.microsoft.com/office/2006/metadata/properties"/>
    <ds:schemaRef ds:uri="http://www.w3.org/2000/xmlns/"/>
    <ds:schemaRef ds:uri="f1aa26e6-69c1-4d4f-a263-f9a4f72695dc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50D9FA6D-6A95-4CC2-BB78-BC336FF5B0E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1aa26e6-69c1-4d4f-a263-f9a4f72695dc"/>
    <ds:schemaRef ds:uri="6755d3f8-faee-428f-9bed-004ee8ec29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JHU Research Clean</Template>
  <TotalTime>1977</TotalTime>
  <Words>1161</Words>
  <Application>Microsoft Office PowerPoint</Application>
  <PresentationFormat>Widescreen</PresentationFormat>
  <Paragraphs>446</Paragraphs>
  <Slides>41</Slides>
  <Notes>15</Notes>
  <HiddenSlides>8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JHU Research Clean</vt:lpstr>
      <vt:lpstr>JHU Bright Wide Template</vt:lpstr>
      <vt:lpstr>How  Deep Learning Works</vt:lpstr>
      <vt:lpstr>GPT Models before ChatGPT</vt:lpstr>
      <vt:lpstr>PowerPoint Presentation</vt:lpstr>
      <vt:lpstr>Part 1: How Neurons Work </vt:lpstr>
      <vt:lpstr>How human neuron works</vt:lpstr>
      <vt:lpstr>Knee jerk reflex mechanism</vt:lpstr>
      <vt:lpstr>PowerPoint Presentation</vt:lpstr>
      <vt:lpstr>Artificial Neural Network    -Neuron</vt:lpstr>
      <vt:lpstr>Artificial Neural Network    -Neuron</vt:lpstr>
      <vt:lpstr>Popular activation functions</vt:lpstr>
      <vt:lpstr>PowerPoint Presentation</vt:lpstr>
      <vt:lpstr>PowerPoint Presentation</vt:lpstr>
      <vt:lpstr>What does a neuron do?</vt:lpstr>
      <vt:lpstr>Part 2: Connect Neurons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Training Data</vt:lpstr>
      <vt:lpstr>Artificial Neural Network –Application Example </vt:lpstr>
      <vt:lpstr>Summary</vt:lpstr>
      <vt:lpstr>Train a  Neural Network Using Backpropagation</vt:lpstr>
      <vt:lpstr>Artificial Neural Network -Structure </vt:lpstr>
      <vt:lpstr>Learning Target</vt:lpstr>
      <vt:lpstr>Total Loss</vt:lpstr>
      <vt:lpstr>Artificial Neural Network    -Neuron</vt:lpstr>
      <vt:lpstr>How to find the best function</vt:lpstr>
      <vt:lpstr>How to find the best function</vt:lpstr>
      <vt:lpstr>How to find the best function</vt:lpstr>
      <vt:lpstr>Back propagation</vt:lpstr>
      <vt:lpstr>How to find the best parameters</vt:lpstr>
      <vt:lpstr>Local vs Global Optimal</vt:lpstr>
      <vt:lpstr>How to unstuck and keep learning</vt:lpstr>
      <vt:lpstr>What determines a neural network’s performance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Ritu Agarwal</dc:creator>
  <cp:lastModifiedBy>Piyush Agrawal</cp:lastModifiedBy>
  <cp:revision>12</cp:revision>
  <cp:lastPrinted>2024-06-04T02:31:14Z</cp:lastPrinted>
  <dcterms:created xsi:type="dcterms:W3CDTF">2024-03-09T23:09:24Z</dcterms:created>
  <dcterms:modified xsi:type="dcterms:W3CDTF">2025-02-06T05:09:02Z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0x010100EEE936D02CA271458AC2611CE31A9F13</vt:lpwstr>
  </property>
</Properties>
</file>